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45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0" y="1140"/>
      </p:cViewPr>
      <p:guideLst>
        <p:guide orient="horz" pos="215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presProps" Target="presProps.xml"  /><Relationship Id="rId55" Type="http://schemas.openxmlformats.org/officeDocument/2006/relationships/viewProps" Target="viewProps.xml"  /><Relationship Id="rId56" Type="http://schemas.openxmlformats.org/officeDocument/2006/relationships/theme" Target="theme/theme1.xml"  /><Relationship Id="rId57" Type="http://schemas.openxmlformats.org/officeDocument/2006/relationships/tableStyles" Target="tableStyles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33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4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5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7.xml"  /><Relationship Id="rId2" Type="http://schemas.openxmlformats.org/officeDocument/2006/relationships/notesMaster" Target="../notesMasters/notesMaster1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8.xml"  /><Relationship Id="rId2" Type="http://schemas.openxmlformats.org/officeDocument/2006/relationships/notesMaster" Target="../notesMasters/notesMaster1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slide" Target="../slides/slide39.xml"  /><Relationship Id="rId2" Type="http://schemas.openxmlformats.org/officeDocument/2006/relationships/notesMaster" Target="../notesMasters/notesMaster1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slide" Target="../slides/slide40.xml"  /><Relationship Id="rId2" Type="http://schemas.openxmlformats.org/officeDocument/2006/relationships/notesMaster" Target="../notesMasters/notesMaster1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slide" Target="../slides/slide41.xml"  /><Relationship Id="rId2" Type="http://schemas.openxmlformats.org/officeDocument/2006/relationships/notesMaster" Target="../notesMasters/notesMaster1.xml"  /></Relationships>
</file>

<file path=ppt/notesSlides/_rels/notesSlide37.xml.rels><?xml version="1.0" encoding="UTF-8" standalone="yes" ?><Relationships xmlns="http://schemas.openxmlformats.org/package/2006/relationships"><Relationship Id="rId1" Type="http://schemas.openxmlformats.org/officeDocument/2006/relationships/slide" Target="../slides/slide42.xml"  /><Relationship Id="rId2" Type="http://schemas.openxmlformats.org/officeDocument/2006/relationships/notesMaster" Target="../notesMasters/notesMaster1.xml"  /></Relationships>
</file>

<file path=ppt/notesSlides/_rels/notesSlide38.xml.rels><?xml version="1.0" encoding="UTF-8" standalone="yes" ?><Relationships xmlns="http://schemas.openxmlformats.org/package/2006/relationships"><Relationship Id="rId1" Type="http://schemas.openxmlformats.org/officeDocument/2006/relationships/slide" Target="../slides/slide43.xml"  /><Relationship Id="rId2" Type="http://schemas.openxmlformats.org/officeDocument/2006/relationships/notesMaster" Target="../notesMasters/notesMaster1.xml"  /></Relationships>
</file>

<file path=ppt/notesSlides/_rels/notesSlide39.xml.rels><?xml version="1.0" encoding="UTF-8" standalone="yes" ?><Relationships xmlns="http://schemas.openxmlformats.org/package/2006/relationships"><Relationship Id="rId1" Type="http://schemas.openxmlformats.org/officeDocument/2006/relationships/slide" Target="../slides/slide44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40.xml.rels><?xml version="1.0" encoding="UTF-8" standalone="yes" ?><Relationships xmlns="http://schemas.openxmlformats.org/package/2006/relationships"><Relationship Id="rId1" Type="http://schemas.openxmlformats.org/officeDocument/2006/relationships/slide" Target="../slides/slide45.xml"  /><Relationship Id="rId2" Type="http://schemas.openxmlformats.org/officeDocument/2006/relationships/notesMaster" Target="../notesMasters/notesMaster1.xml"  /></Relationships>
</file>

<file path=ppt/notesSlides/_rels/notesSlide41.xml.rels><?xml version="1.0" encoding="UTF-8" standalone="yes" ?><Relationships xmlns="http://schemas.openxmlformats.org/package/2006/relationships"><Relationship Id="rId1" Type="http://schemas.openxmlformats.org/officeDocument/2006/relationships/slide" Target="../slides/slide46.xml"  /><Relationship Id="rId2" Type="http://schemas.openxmlformats.org/officeDocument/2006/relationships/notesMaster" Target="../notesMasters/notesMaster1.xml"  /></Relationships>
</file>

<file path=ppt/notesSlides/_rels/notesSlide42.xml.rels><?xml version="1.0" encoding="UTF-8" standalone="yes" ?><Relationships xmlns="http://schemas.openxmlformats.org/package/2006/relationships"><Relationship Id="rId1" Type="http://schemas.openxmlformats.org/officeDocument/2006/relationships/slide" Target="../slides/slide47.xml"  /><Relationship Id="rId2" Type="http://schemas.openxmlformats.org/officeDocument/2006/relationships/notesMaster" Target="../notesMasters/notesMaster1.xml"  /></Relationships>
</file>

<file path=ppt/notesSlides/_rels/notesSlide4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8.xml"  /><Relationship Id="rId2" Type="http://schemas.openxmlformats.org/officeDocument/2006/relationships/notesMaster" Target="../notesMasters/notesMaster1.xml"  /></Relationships>
</file>

<file path=ppt/notesSlides/_rels/notesSlide4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9.xml"  /><Relationship Id="rId2" Type="http://schemas.openxmlformats.org/officeDocument/2006/relationships/notesMaster" Target="../notesMasters/notesMaster1.xml"  /></Relationships>
</file>

<file path=ppt/notesSlides/_rels/notesSlide4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0.xml"  /><Relationship Id="rId2" Type="http://schemas.openxmlformats.org/officeDocument/2006/relationships/notesMaster" Target="../notesMasters/notesMaster1.xml"  /></Relationships>
</file>

<file path=ppt/notesSlides/_rels/notesSlide46.xml.rels><?xml version="1.0" encoding="UTF-8" standalone="yes" ?><Relationships xmlns="http://schemas.openxmlformats.org/package/2006/relationships"><Relationship Id="rId1" Type="http://schemas.openxmlformats.org/officeDocument/2006/relationships/slide" Target="../slides/slide51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2" name="Google Shape;82;p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f65e453e22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22" name="Google Shape;222;gf65e453e22_2_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f65e453e22_2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49" name="Google Shape;249;gf65e453e22_2_33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65e453e22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73" name="Google Shape;273;gf65e453e22_2_6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65e453e22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73" name="Google Shape;273;gf65e453e22_2_6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65e453e22_2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00" name="Google Shape;300;gf65e453e22_2_9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f65e453e22_2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29" name="Google Shape;329;gf65e453e22_2_15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65e453e22_2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57" name="Google Shape;357;gf65e453e22_2_18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f65e453e22_2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85" name="Google Shape;385;gf65e453e22_2_2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f65e453e22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14" name="Google Shape;414;gf65e453e22_2_24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f65e453e22_2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60" name="Google Shape;460;gf65e453e22_2_27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f65049cc2c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8" name="Google Shape;98;gf65049cc2c_1_4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f65049cc2c_4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31" name="Google Shape;431;gf65049cc2c_4_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f65049cc2c_4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31" name="Google Shape;431;gf65049cc2c_4_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65e453e22_2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89" name="Google Shape;489;gf65e453e22_2_38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b1b16539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32" name="Google Shape;132;gfb1b165395_2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65049cc2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56" name="Google Shape;156;gf65049cc2c_1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4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4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4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4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4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4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2" name="Google Shape;82;p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65049cc2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56" name="Google Shape;156;gf65049cc2c_1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f65e453e22_2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98" name="Google Shape;198;gf65e453e22_2_36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f65e453e22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22" name="Google Shape;222;gf65e453e22_2_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f65e453e22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22" name="Google Shape;222;gf65e453e22_2_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f65e453e22_2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98" name="Google Shape;198;gf65e453e22_2_36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 userDrawn="1"/>
        </p:nvGraphicFramePr>
        <p:xfrm>
          <a:off x="47328" y="60081"/>
          <a:ext cx="12095665" cy="6399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6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53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610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707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59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399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Title.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20" marR="121920" marT="60960" marB="60960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20" marR="121920" marT="60960" marB="60960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Group Title.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20" marR="121920" marT="60960" marB="60960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20" marR="121920" marT="60960" marB="60960"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Description.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20" marR="121920" marT="60960" marB="60960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20" marR="121920" marT="60960" marB="60960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4885"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텍스트 개체 틀 18"/>
          <p:cNvSpPr>
            <a:spLocks noGrp="1"/>
          </p:cNvSpPr>
          <p:nvPr>
            <p:ph type="body" sz="quarter" idx="10" hasCustomPrompt="1"/>
          </p:nvPr>
        </p:nvSpPr>
        <p:spPr>
          <a:xfrm>
            <a:off x="1199457" y="110748"/>
            <a:ext cx="2965331" cy="2210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페이지 명 작성</a:t>
            </a:r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5231904" y="110748"/>
            <a:ext cx="3329469" cy="2210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그룹 타이틀 명 작성</a:t>
            </a:r>
          </a:p>
        </p:txBody>
      </p:sp>
    </p:spTree>
    <p:extLst>
      <p:ext uri="{BB962C8B-B14F-4D97-AF65-F5344CB8AC3E}">
        <p14:creationId xmlns:p14="http://schemas.microsoft.com/office/powerpoint/2010/main" val="3193668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Relationship Id="rId4" Type="http://schemas.openxmlformats.org/officeDocument/2006/relationships/image" Target="../media/image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Relationship Id="rId4" Type="http://schemas.openxmlformats.org/officeDocument/2006/relationships/image" Target="../media/image7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Relationship Id="rId4" Type="http://schemas.openxmlformats.org/officeDocument/2006/relationships/image" Target="../media/image8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Relationship Id="rId4" Type="http://schemas.openxmlformats.org/officeDocument/2006/relationships/image" Target="../media/image9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Relationship Id="rId4" Type="http://schemas.openxmlformats.org/officeDocument/2006/relationships/image" Target="../media/image10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Relationship Id="rId4" Type="http://schemas.openxmlformats.org/officeDocument/2006/relationships/image" Target="../media/image11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Relationship Id="rId4" Type="http://schemas.openxmlformats.org/officeDocument/2006/relationships/image" Target="../media/image12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3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Relationship Id="rId4" Type="http://schemas.openxmlformats.org/officeDocument/2006/relationships/image" Target="../media/image14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Relationship Id="rId4" Type="http://schemas.openxmlformats.org/officeDocument/2006/relationships/image" Target="../media/image15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Relationship Id="rId4" Type="http://schemas.openxmlformats.org/officeDocument/2006/relationships/image" Target="../media/image16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image" Target="../media/image3.png"  /><Relationship Id="rId3" Type="http://schemas.openxmlformats.org/officeDocument/2006/relationships/image" Target="../media/image17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image" Target="../media/image3.png"  /><Relationship Id="rId3" Type="http://schemas.openxmlformats.org/officeDocument/2006/relationships/image" Target="../media/image18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image" Target="../media/image3.png"  /><Relationship Id="rId3" Type="http://schemas.openxmlformats.org/officeDocument/2006/relationships/image" Target="../media/image19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image" Target="../media/image3.png"  /><Relationship Id="rId3" Type="http://schemas.openxmlformats.org/officeDocument/2006/relationships/image" Target="../media/image20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image" Target="../media/image3.png"  /><Relationship Id="rId3" Type="http://schemas.openxmlformats.org/officeDocument/2006/relationships/image" Target="../media/image21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23.xml"  /><Relationship Id="rId3" Type="http://schemas.openxmlformats.org/officeDocument/2006/relationships/image" Target="../media/image3.png"  /><Relationship Id="rId4" Type="http://schemas.openxmlformats.org/officeDocument/2006/relationships/image" Target="../media/image22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24.xml"  /><Relationship Id="rId3" Type="http://schemas.openxmlformats.org/officeDocument/2006/relationships/image" Target="../media/image3.png"  /><Relationship Id="rId4" Type="http://schemas.openxmlformats.org/officeDocument/2006/relationships/image" Target="../media/image2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25.xml"  /><Relationship Id="rId3" Type="http://schemas.openxmlformats.org/officeDocument/2006/relationships/image" Target="../media/image3.png"  /><Relationship Id="rId4" Type="http://schemas.openxmlformats.org/officeDocument/2006/relationships/image" Target="../media/image24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26.xml"  /><Relationship Id="rId3" Type="http://schemas.openxmlformats.org/officeDocument/2006/relationships/image" Target="../media/image3.png"  /><Relationship Id="rId4" Type="http://schemas.openxmlformats.org/officeDocument/2006/relationships/image" Target="../media/image2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27.xml"  /><Relationship Id="rId3" Type="http://schemas.openxmlformats.org/officeDocument/2006/relationships/image" Target="../media/image3.png"  /><Relationship Id="rId4" Type="http://schemas.openxmlformats.org/officeDocument/2006/relationships/image" Target="../media/image26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28.xml"  /><Relationship Id="rId3" Type="http://schemas.openxmlformats.org/officeDocument/2006/relationships/image" Target="../media/image3.png"  /><Relationship Id="rId4" Type="http://schemas.openxmlformats.org/officeDocument/2006/relationships/image" Target="../media/image27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29.xml"  /><Relationship Id="rId3" Type="http://schemas.openxmlformats.org/officeDocument/2006/relationships/image" Target="../media/image3.png"  /><Relationship Id="rId4" Type="http://schemas.openxmlformats.org/officeDocument/2006/relationships/image" Target="../media/image28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30.xml"  /><Relationship Id="rId3" Type="http://schemas.openxmlformats.org/officeDocument/2006/relationships/image" Target="../media/image3.png"  /><Relationship Id="rId4" Type="http://schemas.openxmlformats.org/officeDocument/2006/relationships/image" Target="../media/image29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31.xml"  /><Relationship Id="rId3" Type="http://schemas.openxmlformats.org/officeDocument/2006/relationships/image" Target="../media/image3.png"  /><Relationship Id="rId4" Type="http://schemas.openxmlformats.org/officeDocument/2006/relationships/image" Target="../media/image30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32.xml"  /><Relationship Id="rId3" Type="http://schemas.openxmlformats.org/officeDocument/2006/relationships/image" Target="../media/image3.png"  /><Relationship Id="rId4" Type="http://schemas.openxmlformats.org/officeDocument/2006/relationships/image" Target="../media/image31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33.xml"  /><Relationship Id="rId3" Type="http://schemas.openxmlformats.org/officeDocument/2006/relationships/image" Target="../media/image3.png"  /><Relationship Id="rId4" Type="http://schemas.openxmlformats.org/officeDocument/2006/relationships/image" Target="../media/image32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34.xml"  /><Relationship Id="rId3" Type="http://schemas.openxmlformats.org/officeDocument/2006/relationships/image" Target="../media/image3.png"  /><Relationship Id="rId4" Type="http://schemas.openxmlformats.org/officeDocument/2006/relationships/image" Target="../media/image3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35.xml"  /><Relationship Id="rId3" Type="http://schemas.openxmlformats.org/officeDocument/2006/relationships/image" Target="../media/image3.png"  /><Relationship Id="rId4" Type="http://schemas.openxmlformats.org/officeDocument/2006/relationships/image" Target="../media/image34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36.xml"  /><Relationship Id="rId3" Type="http://schemas.openxmlformats.org/officeDocument/2006/relationships/image" Target="../media/image3.png"  /><Relationship Id="rId4" Type="http://schemas.openxmlformats.org/officeDocument/2006/relationships/image" Target="../media/image3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37.xml"  /><Relationship Id="rId3" Type="http://schemas.openxmlformats.org/officeDocument/2006/relationships/image" Target="../media/image3.png"  /><Relationship Id="rId4" Type="http://schemas.openxmlformats.org/officeDocument/2006/relationships/image" Target="../media/image36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38.xml"  /><Relationship Id="rId3" Type="http://schemas.openxmlformats.org/officeDocument/2006/relationships/image" Target="../media/image3.png"  /><Relationship Id="rId4" Type="http://schemas.openxmlformats.org/officeDocument/2006/relationships/image" Target="../media/image37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39.xml"  /><Relationship Id="rId3" Type="http://schemas.openxmlformats.org/officeDocument/2006/relationships/image" Target="../media/image3.png"  /><Relationship Id="rId4" Type="http://schemas.openxmlformats.org/officeDocument/2006/relationships/image" Target="../media/image38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40.xml"  /><Relationship Id="rId3" Type="http://schemas.openxmlformats.org/officeDocument/2006/relationships/image" Target="../media/image3.png"  /><Relationship Id="rId4" Type="http://schemas.openxmlformats.org/officeDocument/2006/relationships/image" Target="../media/image39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41.xml"  /><Relationship Id="rId3" Type="http://schemas.openxmlformats.org/officeDocument/2006/relationships/image" Target="../media/image3.png"  /><Relationship Id="rId4" Type="http://schemas.openxmlformats.org/officeDocument/2006/relationships/image" Target="../media/image40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42.xml"  /><Relationship Id="rId3" Type="http://schemas.openxmlformats.org/officeDocument/2006/relationships/image" Target="../media/image3.png"  /><Relationship Id="rId4" Type="http://schemas.openxmlformats.org/officeDocument/2006/relationships/image" Target="../media/image41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43.xml"  /><Relationship Id="rId3" Type="http://schemas.openxmlformats.org/officeDocument/2006/relationships/image" Target="../media/image3.png"  /><Relationship Id="rId4" Type="http://schemas.openxmlformats.org/officeDocument/2006/relationships/image" Target="../media/image42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44.xml"  /><Relationship Id="rId3" Type="http://schemas.openxmlformats.org/officeDocument/2006/relationships/image" Target="../media/image3.png"  /><Relationship Id="rId4" Type="http://schemas.openxmlformats.org/officeDocument/2006/relationships/image" Target="../media/image43.png"  /><Relationship Id="rId5" Type="http://schemas.openxmlformats.org/officeDocument/2006/relationships/image" Target="../media/image4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1.xml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45.xml"  /><Relationship Id="rId3" Type="http://schemas.openxmlformats.org/officeDocument/2006/relationships/image" Target="../media/image3.png"  /><Relationship Id="rId4" Type="http://schemas.openxmlformats.org/officeDocument/2006/relationships/image" Target="../media/image45.png"  /><Relationship Id="rId5" Type="http://schemas.openxmlformats.org/officeDocument/2006/relationships/image" Target="../media/image46.png"  /><Relationship Id="rId6" Type="http://schemas.openxmlformats.org/officeDocument/2006/relationships/image" Target="../media/image47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6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Relationship Id="rId4" Type="http://schemas.openxmlformats.org/officeDocument/2006/relationships/image" Target="../media/image5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8f9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4286250" y="1445986"/>
            <a:ext cx="3619500" cy="3556200"/>
          </a:xfrm>
          <a:prstGeom prst="round2SameRect">
            <a:avLst>
              <a:gd name="adj1" fmla="val 7116"/>
              <a:gd name="adj2" fmla="val 0"/>
            </a:avLst>
          </a:prstGeom>
          <a:solidFill>
            <a:srgbClr val="33c072"/>
          </a:solidFill>
          <a:ln w="41275" cap="flat" cmpd="sng">
            <a:solidFill>
              <a:srgbClr val="323f4f"/>
            </a:solidFill>
            <a:prstDash val="solid"/>
            <a:miter/>
          </a:ln>
        </p:spPr>
        <p:txBody>
          <a:bodyPr wrap="square" lIns="91424" tIns="756000" rIns="91424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cxnSp>
        <p:nvCxnSpPr>
          <p:cNvPr id="85" name="Google Shape;85;p1"/>
          <p:cNvCxnSpPr/>
          <p:nvPr/>
        </p:nvCxnSpPr>
        <p:spPr>
          <a:xfrm rot="5400000">
            <a:off x="6096000" y="1934871"/>
            <a:ext cx="0" cy="6156000"/>
          </a:xfrm>
          <a:prstGeom prst="straightConnector1">
            <a:avLst/>
          </a:prstGeom>
          <a:noFill/>
          <a:ln w="41275" cap="flat" cmpd="sng">
            <a:solidFill>
              <a:srgbClr val="323f4f"/>
            </a:solidFill>
            <a:prstDash val="solid"/>
            <a:miter/>
          </a:ln>
        </p:spPr>
      </p:cxnSp>
      <p:sp>
        <p:nvSpPr>
          <p:cNvPr id="86" name="Google Shape;86;p1"/>
          <p:cNvSpPr/>
          <p:nvPr/>
        </p:nvSpPr>
        <p:spPr>
          <a:xfrm>
            <a:off x="7639050" y="2395134"/>
            <a:ext cx="79277" cy="2484000"/>
          </a:xfrm>
          <a:prstGeom prst="roundRect">
            <a:avLst>
              <a:gd name="adj" fmla="val 50000"/>
            </a:avLst>
          </a:prstGeom>
          <a:solidFill>
            <a:schemeClr val="lt1">
              <a:alpha val="45880"/>
            </a:schemeClr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3600" b="1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3603659" y="2972714"/>
            <a:ext cx="4984682" cy="1053183"/>
          </a:xfrm>
          <a:prstGeom prst="roundRect">
            <a:avLst>
              <a:gd name="adj" fmla="val 14899"/>
            </a:avLst>
          </a:prstGeom>
          <a:solidFill>
            <a:schemeClr val="lt1"/>
          </a:solidFill>
          <a:ln w="34925" cap="flat" cmpd="sng">
            <a:solidFill>
              <a:srgbClr val="33c072"/>
            </a:solidFill>
            <a:prstDash val="solid"/>
            <a:miter/>
          </a:ln>
          <a:effectLst>
            <a:outerShdw dist="50800" dir="5400000" algn="t" rotWithShape="0">
              <a:srgbClr val="000000">
                <a:alpha val="29800"/>
              </a:srgbClr>
            </a:outerShdw>
          </a:effectLst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600" b="1">
                <a:solidFill>
                  <a:srgbClr val="262626"/>
                </a:solidFill>
              </a:rPr>
              <a:t>      </a:t>
            </a:r>
            <a:r>
              <a:rPr lang="en-US" sz="3600" b="1">
                <a:solidFill>
                  <a:srgbClr val="33c072"/>
                </a:solidFill>
              </a:rPr>
              <a:t>아나바다</a:t>
            </a:r>
            <a:endParaRPr sz="3600" b="1" i="0" u="none" strike="noStrike" cap="none">
              <a:solidFill>
                <a:srgbClr val="33c0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" name="Google Shape;88;p1"/>
          <p:cNvGrpSpPr/>
          <p:nvPr/>
        </p:nvGrpSpPr>
        <p:grpSpPr>
          <a:xfrm rot="0">
            <a:off x="7607642" y="4405309"/>
            <a:ext cx="142092" cy="388573"/>
            <a:chOff x="7527925" y="4580298"/>
            <a:chExt cx="208767" cy="388573"/>
          </a:xfrm>
        </p:grpSpPr>
        <p:sp>
          <p:nvSpPr>
            <p:cNvPr id="89" name="Google Shape;89;p1"/>
            <p:cNvSpPr/>
            <p:nvPr/>
          </p:nvSpPr>
          <p:spPr>
            <a:xfrm>
              <a:off x="7527925" y="4580298"/>
              <a:ext cx="208767" cy="388573"/>
            </a:xfrm>
            <a:prstGeom prst="roundRect">
              <a:avLst>
                <a:gd name="adj" fmla="val 50000"/>
              </a:avLst>
            </a:prstGeom>
            <a:solidFill>
              <a:schemeClr val="lt1">
                <a:alpha val="84710"/>
              </a:schemeClr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7562823" y="4704057"/>
              <a:ext cx="144000" cy="36000"/>
            </a:xfrm>
            <a:prstGeom prst="roundRect">
              <a:avLst>
                <a:gd name="adj" fmla="val 50000"/>
              </a:avLst>
            </a:prstGeom>
            <a:solidFill>
              <a:srgbClr val="d8d8d8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7562823" y="4803872"/>
              <a:ext cx="144000" cy="36000"/>
            </a:xfrm>
            <a:prstGeom prst="roundRect">
              <a:avLst>
                <a:gd name="adj" fmla="val 50000"/>
              </a:avLst>
            </a:prstGeom>
            <a:solidFill>
              <a:srgbClr val="d8d8d8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92;p1"/>
          <p:cNvSpPr/>
          <p:nvPr/>
        </p:nvSpPr>
        <p:spPr>
          <a:xfrm>
            <a:off x="4286250" y="1441622"/>
            <a:ext cx="3619500" cy="34946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2f2f2"/>
          </a:solidFill>
          <a:ln w="41275" cap="flat" cmpd="sng">
            <a:solidFill>
              <a:srgbClr val="323f4f"/>
            </a:solidFill>
            <a:prstDash val="solid"/>
            <a:miter/>
          </a:ln>
        </p:spPr>
        <p:txBody>
          <a:bodyPr wrap="square" lIns="91424" tIns="756000" rIns="91424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6006000" y="1528537"/>
            <a:ext cx="180000" cy="180000"/>
          </a:xfrm>
          <a:prstGeom prst="ellipse">
            <a:avLst/>
          </a:prstGeom>
          <a:solidFill>
            <a:srgbClr val="262626"/>
          </a:solidFill>
          <a:ln w="41275" cap="flat" cmpd="sng">
            <a:solidFill>
              <a:srgbClr val="323f4f"/>
            </a:solidFill>
            <a:prstDash val="solid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95" name="Google Shape;95;p1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4388288" y="3098950"/>
            <a:ext cx="1139982" cy="8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3c0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f65e453e22_2_30"/>
          <p:cNvSpPr/>
          <p:nvPr/>
        </p:nvSpPr>
        <p:spPr>
          <a:xfrm>
            <a:off x="2903773" y="5132513"/>
            <a:ext cx="2743200" cy="1246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600" b="1" i="0" u="none" strike="noStrike" cap="none">
                <a:solidFill>
                  <a:srgbClr val="88e0d0"/>
                </a:solidFill>
                <a:latin typeface="맑은 고딕"/>
                <a:ea typeface="맑은 고딕"/>
                <a:cs typeface="맑은 고딕"/>
                <a:sym typeface="맑은 고딕"/>
              </a:rPr>
              <a:t>CONTENTS A</a:t>
            </a:r>
            <a:endParaRPr lang="en-US" sz="1600" b="1" i="0" u="none" strike="noStrike" cap="none">
              <a:solidFill>
                <a:srgbClr val="88e0d0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b="1" i="0" u="none" strike="noStrike" cap="none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컨텐츠에 대한 내용을 적어요</a:t>
            </a:r>
            <a:endParaRPr lang="en-US" sz="1400" b="1" i="0" u="none" strike="noStrike" cap="none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b="0" i="0" u="none" strike="noStrike" cap="none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Enjoy your stylish business and campus life with BIZCAM </a:t>
            </a:r>
            <a:endParaRPr/>
          </a:p>
        </p:txBody>
      </p:sp>
      <p:pic>
        <p:nvPicPr>
          <p:cNvPr id="225" name="Google Shape;225;gf65e453e22_2_30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819935" y="1377292"/>
            <a:ext cx="10145100" cy="364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f65e453e22_2_30"/>
          <p:cNvSpPr/>
          <p:nvPr/>
        </p:nvSpPr>
        <p:spPr>
          <a:xfrm>
            <a:off x="9329059" y="2798873"/>
            <a:ext cx="486600" cy="2228100"/>
          </a:xfrm>
          <a:prstGeom prst="rect">
            <a:avLst/>
          </a:prstGeom>
          <a:noFill/>
          <a:ln w="9525" cap="flat" cmpd="sng">
            <a:solidFill>
              <a:srgbClr val="53585b"/>
            </a:solidFill>
            <a:prstDash val="dash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800" b="0" i="0" u="none" strike="noStrike" cap="none">
              <a:solidFill>
                <a:srgbClr val="bfbfb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pSp>
        <p:nvGrpSpPr>
          <p:cNvPr id="227" name="Google Shape;227;gf65e453e22_2_30"/>
          <p:cNvGrpSpPr/>
          <p:nvPr/>
        </p:nvGrpSpPr>
        <p:grpSpPr>
          <a:xfrm rot="0">
            <a:off x="9082987" y="2248646"/>
            <a:ext cx="971875" cy="423741"/>
            <a:chOff x="9955683" y="6767733"/>
            <a:chExt cx="1228200" cy="535500"/>
          </a:xfrm>
        </p:grpSpPr>
        <p:sp>
          <p:nvSpPr>
            <p:cNvPr id="228" name="Google Shape;228;gf65e453e22_2_30"/>
            <p:cNvSpPr/>
            <p:nvPr/>
          </p:nvSpPr>
          <p:spPr>
            <a:xfrm>
              <a:off x="9955683" y="6767733"/>
              <a:ext cx="1228200" cy="535500"/>
            </a:xfrm>
            <a:prstGeom prst="roundRect">
              <a:avLst>
                <a:gd name="adj" fmla="val 15448"/>
              </a:avLst>
            </a:prstGeom>
            <a:solidFill>
              <a:schemeClr val="lt1"/>
            </a:solidFill>
            <a:ln w="12700" cap="flat" cmpd="sng">
              <a:solidFill>
                <a:srgbClr val="53585b"/>
              </a:solidFill>
              <a:prstDash val="solid"/>
              <a:miter/>
            </a:ln>
            <a:effectLst>
              <a:outerShdw blurRad="63500" dist="12700" dir="2700000" algn="tl" rotWithShape="0">
                <a:srgbClr val="000000">
                  <a:alpha val="4000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200" b="1" i="0" u="none" strike="noStrike" cap="none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CHECK!!</a:t>
              </a:r>
              <a:endParaRPr/>
            </a:p>
          </p:txBody>
        </p:sp>
        <p:sp>
          <p:nvSpPr>
            <p:cNvPr id="229" name="Google Shape;229;gf65e453e22_2_30"/>
            <p:cNvSpPr/>
            <p:nvPr/>
          </p:nvSpPr>
          <p:spPr>
            <a:xfrm>
              <a:off x="9955683" y="6767733"/>
              <a:ext cx="344388" cy="344388"/>
            </a:xfrm>
            <a:custGeom>
              <a:avLst/>
              <a:gdLst/>
              <a:rect l="l" t="t" r="r" b="b"/>
              <a:pathLst>
                <a:path w="344388" h="344388" extrusionOk="0">
                  <a:moveTo>
                    <a:pt x="94648" y="0"/>
                  </a:moveTo>
                  <a:lnTo>
                    <a:pt x="344388" y="0"/>
                  </a:lnTo>
                  <a:lnTo>
                    <a:pt x="0" y="344388"/>
                  </a:lnTo>
                  <a:lnTo>
                    <a:pt x="0" y="94648"/>
                  </a:lnTo>
                  <a:cubicBezTo>
                    <a:pt x="0" y="42375"/>
                    <a:pt x="42375" y="0"/>
                    <a:pt x="94648" y="0"/>
                  </a:cubicBezTo>
                  <a:close/>
                </a:path>
              </a:pathLst>
            </a:custGeom>
            <a:solidFill>
              <a:srgbClr val="53585b"/>
            </a:solidFill>
            <a:ln w="12700" cap="flat" cmpd="sng">
              <a:solidFill>
                <a:srgbClr val="53585b"/>
              </a:solidFill>
              <a:prstDash val="solid"/>
              <a:miter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230" name="Google Shape;230;gf65e453e22_2_30"/>
            <p:cNvSpPr/>
            <p:nvPr/>
          </p:nvSpPr>
          <p:spPr>
            <a:xfrm rot="18006276">
              <a:off x="9983608" y="6822551"/>
              <a:ext cx="142130" cy="87357"/>
            </a:xfrm>
            <a:custGeom>
              <a:avLst/>
              <a:gdLst/>
              <a:rect l="l" t="t" r="r" b="b"/>
              <a:pathLst>
                <a:path w="261614" h="160794" extrusionOk="0">
                  <a:moveTo>
                    <a:pt x="101541" y="2305"/>
                  </a:moveTo>
                  <a:lnTo>
                    <a:pt x="101540" y="2306"/>
                  </a:lnTo>
                  <a:lnTo>
                    <a:pt x="101540" y="2305"/>
                  </a:lnTo>
                  <a:close/>
                  <a:moveTo>
                    <a:pt x="254856" y="121406"/>
                  </a:moveTo>
                  <a:cubicBezTo>
                    <a:pt x="259031" y="125581"/>
                    <a:pt x="261614" y="131350"/>
                    <a:pt x="261614" y="137721"/>
                  </a:cubicBezTo>
                  <a:lnTo>
                    <a:pt x="261613" y="137721"/>
                  </a:lnTo>
                  <a:cubicBezTo>
                    <a:pt x="261613" y="150464"/>
                    <a:pt x="251283" y="160794"/>
                    <a:pt x="238540" y="160794"/>
                  </a:cubicBezTo>
                  <a:lnTo>
                    <a:pt x="24796" y="160793"/>
                  </a:lnTo>
                  <a:lnTo>
                    <a:pt x="21762" y="159536"/>
                  </a:lnTo>
                  <a:lnTo>
                    <a:pt x="11539" y="158190"/>
                  </a:lnTo>
                  <a:lnTo>
                    <a:pt x="11540" y="158189"/>
                  </a:lnTo>
                  <a:cubicBezTo>
                    <a:pt x="504" y="151818"/>
                    <a:pt x="-3277" y="137707"/>
                    <a:pt x="3095" y="126671"/>
                  </a:cubicBezTo>
                  <a:lnTo>
                    <a:pt x="70022" y="10751"/>
                  </a:lnTo>
                  <a:cubicBezTo>
                    <a:pt x="73208" y="5233"/>
                    <a:pt x="78329" y="1529"/>
                    <a:pt x="84033" y="0"/>
                  </a:cubicBezTo>
                  <a:lnTo>
                    <a:pt x="101540" y="2306"/>
                  </a:lnTo>
                  <a:lnTo>
                    <a:pt x="112290" y="16315"/>
                  </a:lnTo>
                  <a:cubicBezTo>
                    <a:pt x="113818" y="22019"/>
                    <a:pt x="113171" y="28305"/>
                    <a:pt x="109985" y="33823"/>
                  </a:cubicBezTo>
                  <a:lnTo>
                    <a:pt x="63321" y="114648"/>
                  </a:lnTo>
                  <a:lnTo>
                    <a:pt x="238541" y="114648"/>
                  </a:lnTo>
                  <a:cubicBezTo>
                    <a:pt x="244912" y="114648"/>
                    <a:pt x="250681" y="117231"/>
                    <a:pt x="254856" y="1214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457200" marR="0" lvl="1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200" b="1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grpSp>
        <p:nvGrpSpPr>
          <p:cNvPr id="231" name="Google Shape;231;gf65e453e22_2_30"/>
          <p:cNvGrpSpPr/>
          <p:nvPr/>
        </p:nvGrpSpPr>
        <p:grpSpPr>
          <a:xfrm rot="0">
            <a:off x="8350899" y="5196243"/>
            <a:ext cx="2450700" cy="1053900"/>
            <a:chOff x="9469764" y="6767733"/>
            <a:chExt cx="2450700" cy="1053900"/>
          </a:xfrm>
        </p:grpSpPr>
        <p:sp>
          <p:nvSpPr>
            <p:cNvPr id="232" name="Google Shape;232;gf65e453e22_2_30"/>
            <p:cNvSpPr/>
            <p:nvPr/>
          </p:nvSpPr>
          <p:spPr>
            <a:xfrm>
              <a:off x="9469764" y="6767733"/>
              <a:ext cx="2450700" cy="1053900"/>
            </a:xfrm>
            <a:prstGeom prst="roundRect">
              <a:avLst>
                <a:gd name="adj" fmla="val 13279"/>
              </a:avLst>
            </a:prstGeom>
            <a:solidFill>
              <a:schemeClr val="lt1"/>
            </a:solidFill>
            <a:ln w="12700" cap="flat" cmpd="sng">
              <a:solidFill>
                <a:srgbClr val="53585b"/>
              </a:solidFill>
              <a:prstDash val="solid"/>
              <a:miter/>
            </a:ln>
            <a:effectLst>
              <a:outerShdw blurRad="63500" dist="12700" dir="2700000" algn="tl" rotWithShape="0">
                <a:srgbClr val="000000">
                  <a:alpha val="4000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100" b="1" i="0" u="none" strike="noStrike" cap="none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컨텐츠에 대한 내용을 적어요</a:t>
              </a:r>
              <a:endParaRPr lang="en-US" sz="1100" b="1" i="0" u="none" strike="noStrike" cap="none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000" b="0" i="0" u="none" strike="noStrike" cap="none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Enjoy your stylish business and campus life with BIZCAM </a:t>
              </a:r>
              <a:endParaRPr/>
            </a:p>
          </p:txBody>
        </p:sp>
        <p:sp>
          <p:nvSpPr>
            <p:cNvPr id="233" name="Google Shape;233;gf65e453e22_2_30"/>
            <p:cNvSpPr/>
            <p:nvPr/>
          </p:nvSpPr>
          <p:spPr>
            <a:xfrm>
              <a:off x="9469764" y="6767733"/>
              <a:ext cx="344388" cy="344388"/>
            </a:xfrm>
            <a:custGeom>
              <a:avLst/>
              <a:gdLst/>
              <a:rect l="l" t="t" r="r" b="b"/>
              <a:pathLst>
                <a:path w="344388" h="344388" extrusionOk="0">
                  <a:moveTo>
                    <a:pt x="94648" y="0"/>
                  </a:moveTo>
                  <a:lnTo>
                    <a:pt x="344388" y="0"/>
                  </a:lnTo>
                  <a:lnTo>
                    <a:pt x="0" y="344388"/>
                  </a:lnTo>
                  <a:lnTo>
                    <a:pt x="0" y="94648"/>
                  </a:lnTo>
                  <a:cubicBezTo>
                    <a:pt x="0" y="42375"/>
                    <a:pt x="42375" y="0"/>
                    <a:pt x="94648" y="0"/>
                  </a:cubicBezTo>
                  <a:close/>
                </a:path>
              </a:pathLst>
            </a:custGeom>
            <a:solidFill>
              <a:srgbClr val="53585b"/>
            </a:solidFill>
            <a:ln w="12700" cap="flat" cmpd="sng">
              <a:solidFill>
                <a:srgbClr val="53585b"/>
              </a:solidFill>
              <a:prstDash val="solid"/>
              <a:miter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234" name="Google Shape;234;gf65e453e22_2_30"/>
            <p:cNvSpPr/>
            <p:nvPr/>
          </p:nvSpPr>
          <p:spPr>
            <a:xfrm rot="18006276">
              <a:off x="9514798" y="6813026"/>
              <a:ext cx="142130" cy="87357"/>
            </a:xfrm>
            <a:custGeom>
              <a:avLst/>
              <a:gdLst/>
              <a:rect l="l" t="t" r="r" b="b"/>
              <a:pathLst>
                <a:path w="261614" h="160794" extrusionOk="0">
                  <a:moveTo>
                    <a:pt x="101541" y="2305"/>
                  </a:moveTo>
                  <a:lnTo>
                    <a:pt x="101540" y="2306"/>
                  </a:lnTo>
                  <a:lnTo>
                    <a:pt x="101540" y="2305"/>
                  </a:lnTo>
                  <a:close/>
                  <a:moveTo>
                    <a:pt x="254856" y="121406"/>
                  </a:moveTo>
                  <a:cubicBezTo>
                    <a:pt x="259031" y="125581"/>
                    <a:pt x="261614" y="131350"/>
                    <a:pt x="261614" y="137721"/>
                  </a:cubicBezTo>
                  <a:lnTo>
                    <a:pt x="261613" y="137721"/>
                  </a:lnTo>
                  <a:cubicBezTo>
                    <a:pt x="261613" y="150464"/>
                    <a:pt x="251283" y="160794"/>
                    <a:pt x="238540" y="160794"/>
                  </a:cubicBezTo>
                  <a:lnTo>
                    <a:pt x="24796" y="160793"/>
                  </a:lnTo>
                  <a:lnTo>
                    <a:pt x="21762" y="159536"/>
                  </a:lnTo>
                  <a:lnTo>
                    <a:pt x="11539" y="158190"/>
                  </a:lnTo>
                  <a:lnTo>
                    <a:pt x="11540" y="158189"/>
                  </a:lnTo>
                  <a:cubicBezTo>
                    <a:pt x="504" y="151818"/>
                    <a:pt x="-3277" y="137707"/>
                    <a:pt x="3095" y="126671"/>
                  </a:cubicBezTo>
                  <a:lnTo>
                    <a:pt x="70022" y="10751"/>
                  </a:lnTo>
                  <a:cubicBezTo>
                    <a:pt x="73208" y="5233"/>
                    <a:pt x="78329" y="1529"/>
                    <a:pt x="84033" y="0"/>
                  </a:cubicBezTo>
                  <a:lnTo>
                    <a:pt x="101540" y="2306"/>
                  </a:lnTo>
                  <a:lnTo>
                    <a:pt x="112290" y="16315"/>
                  </a:lnTo>
                  <a:cubicBezTo>
                    <a:pt x="113818" y="22019"/>
                    <a:pt x="113171" y="28305"/>
                    <a:pt x="109985" y="33823"/>
                  </a:cubicBezTo>
                  <a:lnTo>
                    <a:pt x="63321" y="114648"/>
                  </a:lnTo>
                  <a:lnTo>
                    <a:pt x="238541" y="114648"/>
                  </a:lnTo>
                  <a:cubicBezTo>
                    <a:pt x="244912" y="114648"/>
                    <a:pt x="250681" y="117231"/>
                    <a:pt x="254856" y="1214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457200" marR="0" lvl="1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200" b="1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grpSp>
        <p:nvGrpSpPr>
          <p:cNvPr id="235" name="Google Shape;235;gf65e453e22_2_30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sp>
          <p:nvSpPr>
            <p:cNvPr id="236" name="Google Shape;236;gf65e453e22_2_30"/>
            <p:cNvSpPr/>
            <p:nvPr/>
          </p:nvSpPr>
          <p:spPr>
            <a:xfrm>
              <a:off x="0" y="0"/>
              <a:ext cx="12192000" cy="6858000"/>
            </a:xfrm>
            <a:prstGeom prst="rtTriangle">
              <a:avLst/>
            </a:prstGeom>
            <a:solidFill>
              <a:schemeClr val="lt1">
                <a:alpha val="21960"/>
              </a:schemeClr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237" name="Google Shape;237;gf65e453e22_2_30"/>
            <p:cNvSpPr/>
            <p:nvPr/>
          </p:nvSpPr>
          <p:spPr>
            <a:xfrm>
              <a:off x="191999" y="199622"/>
              <a:ext cx="11808000" cy="6477000"/>
            </a:xfrm>
            <a:prstGeom prst="roundRect">
              <a:avLst>
                <a:gd name="adj" fmla="val 3178"/>
              </a:avLst>
            </a:prstGeom>
            <a:solidFill>
              <a:schemeClr val="lt1"/>
            </a:solidFill>
            <a:ln w="34925" cap="flat" cmpd="sng">
              <a:solidFill>
                <a:srgbClr val="33c072"/>
              </a:solidFill>
              <a:prstDash val="solid"/>
              <a:miter/>
            </a:ln>
            <a:effectLst>
              <a:outerShdw dist="50800" dir="2700000" algn="t" rotWithShape="0">
                <a:srgbClr val="000000">
                  <a:alpha val="29800"/>
                </a:srgbClr>
              </a:outerShdw>
            </a:effectLst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8" name="Google Shape;238;gf65e453e22_2_30"/>
            <p:cNvGrpSpPr/>
            <p:nvPr/>
          </p:nvGrpSpPr>
          <p:grpSpPr>
            <a:xfrm rot="0">
              <a:off x="11702838" y="1430406"/>
              <a:ext cx="142200" cy="4896061"/>
              <a:chOff x="11702838" y="858913"/>
              <a:chExt cx="142200" cy="5705700"/>
            </a:xfrm>
          </p:grpSpPr>
          <p:sp>
            <p:nvSpPr>
              <p:cNvPr id="239" name="Google Shape;239;gf65e453e22_2_30"/>
              <p:cNvSpPr/>
              <p:nvPr/>
            </p:nvSpPr>
            <p:spPr>
              <a:xfrm>
                <a:off x="11734246" y="858913"/>
                <a:ext cx="79200" cy="5705700"/>
              </a:xfrm>
              <a:prstGeom prst="roundRect">
                <a:avLst>
                  <a:gd name="adj" fmla="val 50000"/>
                </a:avLst>
              </a:prstGeom>
              <a:solidFill>
                <a:schemeClr val="dk1">
                  <a:alpha val="6670"/>
                </a:schemeClr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40" name="Google Shape;240;gf65e453e22_2_30"/>
              <p:cNvGrpSpPr/>
              <p:nvPr/>
            </p:nvGrpSpPr>
            <p:grpSpPr>
              <a:xfrm rot="0">
                <a:off x="11702838" y="4676335"/>
                <a:ext cx="142200" cy="388500"/>
                <a:chOff x="11702838" y="4771585"/>
                <a:chExt cx="142200" cy="388500"/>
              </a:xfrm>
            </p:grpSpPr>
            <p:sp>
              <p:nvSpPr>
                <p:cNvPr id="241" name="Google Shape;241;gf65e453e22_2_30"/>
                <p:cNvSpPr/>
                <p:nvPr/>
              </p:nvSpPr>
              <p:spPr>
                <a:xfrm>
                  <a:off x="11702838" y="4771585"/>
                  <a:ext cx="142200" cy="3885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2" name="Google Shape;242;gf65e453e22_2_30"/>
                <p:cNvSpPr/>
                <p:nvPr/>
              </p:nvSpPr>
              <p:spPr>
                <a:xfrm>
                  <a:off x="11726590" y="4859623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3" name="Google Shape;243;gf65e453e22_2_30"/>
                <p:cNvSpPr/>
                <p:nvPr/>
              </p:nvSpPr>
              <p:spPr>
                <a:xfrm>
                  <a:off x="11726590" y="4944497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4" name="Google Shape;244;gf65e453e22_2_30"/>
                <p:cNvSpPr/>
                <p:nvPr/>
              </p:nvSpPr>
              <p:spPr>
                <a:xfrm>
                  <a:off x="11726590" y="5029370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45" name="Google Shape;245;gf65e453e22_2_30"/>
            <p:cNvSpPr/>
            <p:nvPr/>
          </p:nvSpPr>
          <p:spPr>
            <a:xfrm>
              <a:off x="263639" y="277461"/>
              <a:ext cx="11664600" cy="594300"/>
            </a:xfrm>
            <a:prstGeom prst="round2SameRect">
              <a:avLst>
                <a:gd name="adj1" fmla="val 22575"/>
                <a:gd name="adj2" fmla="val 14519"/>
              </a:avLst>
            </a:prstGeom>
            <a:solidFill>
              <a:srgbClr val="f2f2f2"/>
            </a:solidFill>
            <a:ln>
              <a:noFill/>
            </a:ln>
          </p:spPr>
          <p:txBody>
            <a:bodyPr wrap="square" lIns="91424" tIns="45700" rIns="91424" bIns="0" anchor="t" anchorCtr="0">
              <a:noAutofit/>
            </a:bodyPr>
            <a:lstStyle/>
            <a:p>
              <a:pPr marL="457200" marR="0" lvl="0" indent="-406400" algn="l" rtl="0"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ct val="25000"/>
                <a:buChar char="❏"/>
                <a:defRPr/>
              </a:pPr>
              <a:r>
                <a:rPr lang="en-US" altLang="ko-KR" sz="2800" b="1">
                  <a:solidFill>
                    <a:srgbClr val="595959"/>
                  </a:solidFill>
                  <a:latin typeface="맑은 고딕"/>
                  <a:ea typeface="맑은 고딕"/>
                </a:rPr>
                <a:t>Logic Process</a:t>
              </a:r>
              <a:endParaRPr sz="2400" b="0" i="0" u="none" strike="noStrike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263122" y="1254124"/>
            <a:ext cx="7248312" cy="50401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3c0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f65e453e22_2_335"/>
          <p:cNvSpPr/>
          <p:nvPr/>
        </p:nvSpPr>
        <p:spPr>
          <a:xfrm>
            <a:off x="2903773" y="5132513"/>
            <a:ext cx="2743200" cy="1246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600" b="1" i="0" u="none" strike="noStrike" cap="none">
                <a:solidFill>
                  <a:srgbClr val="88e0d0"/>
                </a:solidFill>
                <a:latin typeface="맑은 고딕"/>
                <a:ea typeface="맑은 고딕"/>
                <a:cs typeface="맑은 고딕"/>
                <a:sym typeface="맑은 고딕"/>
              </a:rPr>
              <a:t>CONTENTS A</a:t>
            </a:r>
            <a:endParaRPr lang="en-US" sz="1600" b="1" i="0" u="none" strike="noStrike" cap="none">
              <a:solidFill>
                <a:srgbClr val="88e0d0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b="1" i="0" u="none" strike="noStrike" cap="none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컨텐츠에 대한 내용을 적어요</a:t>
            </a:r>
            <a:endParaRPr lang="en-US" sz="1400" b="1" i="0" u="none" strike="noStrike" cap="none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b="0" i="0" u="none" strike="noStrike" cap="none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Enjoy your stylish business and campus life with BIZCAM </a:t>
            </a:r>
            <a:endParaRPr/>
          </a:p>
        </p:txBody>
      </p:sp>
      <p:pic>
        <p:nvPicPr>
          <p:cNvPr id="252" name="Google Shape;252;gf65e453e22_2_335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819935" y="1377292"/>
            <a:ext cx="10145100" cy="364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f65e453e22_2_335"/>
          <p:cNvSpPr/>
          <p:nvPr/>
        </p:nvSpPr>
        <p:spPr>
          <a:xfrm>
            <a:off x="9329059" y="2798873"/>
            <a:ext cx="486600" cy="2228100"/>
          </a:xfrm>
          <a:prstGeom prst="rect">
            <a:avLst/>
          </a:prstGeom>
          <a:noFill/>
          <a:ln w="9525" cap="flat" cmpd="sng">
            <a:solidFill>
              <a:srgbClr val="53585b"/>
            </a:solidFill>
            <a:prstDash val="dash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800" b="0" i="0" u="none" strike="noStrike" cap="none">
              <a:solidFill>
                <a:srgbClr val="bfbfb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pSp>
        <p:nvGrpSpPr>
          <p:cNvPr id="254" name="Google Shape;254;gf65e453e22_2_335"/>
          <p:cNvGrpSpPr/>
          <p:nvPr/>
        </p:nvGrpSpPr>
        <p:grpSpPr>
          <a:xfrm rot="0">
            <a:off x="9082987" y="2248646"/>
            <a:ext cx="971875" cy="423741"/>
            <a:chOff x="9955683" y="6767733"/>
            <a:chExt cx="1228200" cy="535500"/>
          </a:xfrm>
        </p:grpSpPr>
        <p:sp>
          <p:nvSpPr>
            <p:cNvPr id="255" name="Google Shape;255;gf65e453e22_2_335"/>
            <p:cNvSpPr/>
            <p:nvPr/>
          </p:nvSpPr>
          <p:spPr>
            <a:xfrm>
              <a:off x="9955683" y="6767733"/>
              <a:ext cx="1228200" cy="535500"/>
            </a:xfrm>
            <a:prstGeom prst="roundRect">
              <a:avLst>
                <a:gd name="adj" fmla="val 15448"/>
              </a:avLst>
            </a:prstGeom>
            <a:solidFill>
              <a:schemeClr val="lt1"/>
            </a:solidFill>
            <a:ln w="12700" cap="flat" cmpd="sng">
              <a:solidFill>
                <a:srgbClr val="53585b"/>
              </a:solidFill>
              <a:prstDash val="solid"/>
              <a:miter/>
            </a:ln>
            <a:effectLst>
              <a:outerShdw blurRad="63500" dist="12700" dir="2700000" algn="tl" rotWithShape="0">
                <a:srgbClr val="000000">
                  <a:alpha val="4000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200" b="1" i="0" u="none" strike="noStrike" cap="none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CHECK!!</a:t>
              </a:r>
              <a:endParaRPr/>
            </a:p>
          </p:txBody>
        </p:sp>
        <p:sp>
          <p:nvSpPr>
            <p:cNvPr id="256" name="Google Shape;256;gf65e453e22_2_335"/>
            <p:cNvSpPr/>
            <p:nvPr/>
          </p:nvSpPr>
          <p:spPr>
            <a:xfrm>
              <a:off x="9955683" y="6767733"/>
              <a:ext cx="344388" cy="344388"/>
            </a:xfrm>
            <a:custGeom>
              <a:avLst/>
              <a:gdLst/>
              <a:rect l="l" t="t" r="r" b="b"/>
              <a:pathLst>
                <a:path w="344388" h="344388" extrusionOk="0">
                  <a:moveTo>
                    <a:pt x="94648" y="0"/>
                  </a:moveTo>
                  <a:lnTo>
                    <a:pt x="344388" y="0"/>
                  </a:lnTo>
                  <a:lnTo>
                    <a:pt x="0" y="344388"/>
                  </a:lnTo>
                  <a:lnTo>
                    <a:pt x="0" y="94648"/>
                  </a:lnTo>
                  <a:cubicBezTo>
                    <a:pt x="0" y="42375"/>
                    <a:pt x="42375" y="0"/>
                    <a:pt x="94648" y="0"/>
                  </a:cubicBezTo>
                  <a:close/>
                </a:path>
              </a:pathLst>
            </a:custGeom>
            <a:solidFill>
              <a:srgbClr val="53585b"/>
            </a:solidFill>
            <a:ln w="12700" cap="flat" cmpd="sng">
              <a:solidFill>
                <a:srgbClr val="53585b"/>
              </a:solidFill>
              <a:prstDash val="solid"/>
              <a:miter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257" name="Google Shape;257;gf65e453e22_2_335"/>
            <p:cNvSpPr/>
            <p:nvPr/>
          </p:nvSpPr>
          <p:spPr>
            <a:xfrm rot="18006276">
              <a:off x="9983608" y="6822551"/>
              <a:ext cx="142130" cy="87357"/>
            </a:xfrm>
            <a:custGeom>
              <a:avLst/>
              <a:gdLst/>
              <a:rect l="l" t="t" r="r" b="b"/>
              <a:pathLst>
                <a:path w="261614" h="160794" extrusionOk="0">
                  <a:moveTo>
                    <a:pt x="101541" y="2305"/>
                  </a:moveTo>
                  <a:lnTo>
                    <a:pt x="101540" y="2306"/>
                  </a:lnTo>
                  <a:lnTo>
                    <a:pt x="101540" y="2305"/>
                  </a:lnTo>
                  <a:close/>
                  <a:moveTo>
                    <a:pt x="254856" y="121406"/>
                  </a:moveTo>
                  <a:cubicBezTo>
                    <a:pt x="259031" y="125581"/>
                    <a:pt x="261614" y="131350"/>
                    <a:pt x="261614" y="137721"/>
                  </a:cubicBezTo>
                  <a:lnTo>
                    <a:pt x="261613" y="137721"/>
                  </a:lnTo>
                  <a:cubicBezTo>
                    <a:pt x="261613" y="150464"/>
                    <a:pt x="251283" y="160794"/>
                    <a:pt x="238540" y="160794"/>
                  </a:cubicBezTo>
                  <a:lnTo>
                    <a:pt x="24796" y="160793"/>
                  </a:lnTo>
                  <a:lnTo>
                    <a:pt x="21762" y="159536"/>
                  </a:lnTo>
                  <a:lnTo>
                    <a:pt x="11539" y="158190"/>
                  </a:lnTo>
                  <a:lnTo>
                    <a:pt x="11540" y="158189"/>
                  </a:lnTo>
                  <a:cubicBezTo>
                    <a:pt x="504" y="151818"/>
                    <a:pt x="-3277" y="137707"/>
                    <a:pt x="3095" y="126671"/>
                  </a:cubicBezTo>
                  <a:lnTo>
                    <a:pt x="70022" y="10751"/>
                  </a:lnTo>
                  <a:cubicBezTo>
                    <a:pt x="73208" y="5233"/>
                    <a:pt x="78329" y="1529"/>
                    <a:pt x="84033" y="0"/>
                  </a:cubicBezTo>
                  <a:lnTo>
                    <a:pt x="101540" y="2306"/>
                  </a:lnTo>
                  <a:lnTo>
                    <a:pt x="112290" y="16315"/>
                  </a:lnTo>
                  <a:cubicBezTo>
                    <a:pt x="113818" y="22019"/>
                    <a:pt x="113171" y="28305"/>
                    <a:pt x="109985" y="33823"/>
                  </a:cubicBezTo>
                  <a:lnTo>
                    <a:pt x="63321" y="114648"/>
                  </a:lnTo>
                  <a:lnTo>
                    <a:pt x="238541" y="114648"/>
                  </a:lnTo>
                  <a:cubicBezTo>
                    <a:pt x="244912" y="114648"/>
                    <a:pt x="250681" y="117231"/>
                    <a:pt x="254856" y="1214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457200" marR="0" lvl="1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200" b="1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grpSp>
        <p:nvGrpSpPr>
          <p:cNvPr id="258" name="Google Shape;258;gf65e453e22_2_335"/>
          <p:cNvGrpSpPr/>
          <p:nvPr/>
        </p:nvGrpSpPr>
        <p:grpSpPr>
          <a:xfrm rot="0">
            <a:off x="8350899" y="5196243"/>
            <a:ext cx="2450700" cy="1053900"/>
            <a:chOff x="9469764" y="6767733"/>
            <a:chExt cx="2450700" cy="1053900"/>
          </a:xfrm>
        </p:grpSpPr>
        <p:sp>
          <p:nvSpPr>
            <p:cNvPr id="259" name="Google Shape;259;gf65e453e22_2_335"/>
            <p:cNvSpPr/>
            <p:nvPr/>
          </p:nvSpPr>
          <p:spPr>
            <a:xfrm>
              <a:off x="9469764" y="6767733"/>
              <a:ext cx="2450700" cy="1053900"/>
            </a:xfrm>
            <a:prstGeom prst="roundRect">
              <a:avLst>
                <a:gd name="adj" fmla="val 13279"/>
              </a:avLst>
            </a:prstGeom>
            <a:solidFill>
              <a:schemeClr val="lt1"/>
            </a:solidFill>
            <a:ln w="12700" cap="flat" cmpd="sng">
              <a:solidFill>
                <a:srgbClr val="53585b"/>
              </a:solidFill>
              <a:prstDash val="solid"/>
              <a:miter/>
            </a:ln>
            <a:effectLst>
              <a:outerShdw blurRad="63500" dist="12700" dir="2700000" algn="tl" rotWithShape="0">
                <a:srgbClr val="000000">
                  <a:alpha val="4000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100" b="1" i="0" u="none" strike="noStrike" cap="none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컨텐츠에 대한 내용을 적어요</a:t>
              </a:r>
              <a:endParaRPr lang="en-US" sz="1100" b="1" i="0" u="none" strike="noStrike" cap="none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000" b="0" i="0" u="none" strike="noStrike" cap="none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Enjoy your stylish business and campus life with BIZCAM </a:t>
              </a:r>
              <a:endParaRPr/>
            </a:p>
          </p:txBody>
        </p:sp>
        <p:sp>
          <p:nvSpPr>
            <p:cNvPr id="260" name="Google Shape;260;gf65e453e22_2_335"/>
            <p:cNvSpPr/>
            <p:nvPr/>
          </p:nvSpPr>
          <p:spPr>
            <a:xfrm>
              <a:off x="9469764" y="6767733"/>
              <a:ext cx="344388" cy="344388"/>
            </a:xfrm>
            <a:custGeom>
              <a:avLst/>
              <a:gdLst/>
              <a:rect l="l" t="t" r="r" b="b"/>
              <a:pathLst>
                <a:path w="344388" h="344388" extrusionOk="0">
                  <a:moveTo>
                    <a:pt x="94648" y="0"/>
                  </a:moveTo>
                  <a:lnTo>
                    <a:pt x="344388" y="0"/>
                  </a:lnTo>
                  <a:lnTo>
                    <a:pt x="0" y="344388"/>
                  </a:lnTo>
                  <a:lnTo>
                    <a:pt x="0" y="94648"/>
                  </a:lnTo>
                  <a:cubicBezTo>
                    <a:pt x="0" y="42375"/>
                    <a:pt x="42375" y="0"/>
                    <a:pt x="94648" y="0"/>
                  </a:cubicBezTo>
                  <a:close/>
                </a:path>
              </a:pathLst>
            </a:custGeom>
            <a:solidFill>
              <a:srgbClr val="53585b"/>
            </a:solidFill>
            <a:ln w="12700" cap="flat" cmpd="sng">
              <a:solidFill>
                <a:srgbClr val="53585b"/>
              </a:solidFill>
              <a:prstDash val="solid"/>
              <a:miter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261" name="Google Shape;261;gf65e453e22_2_335"/>
            <p:cNvSpPr/>
            <p:nvPr/>
          </p:nvSpPr>
          <p:spPr>
            <a:xfrm rot="18006276">
              <a:off x="9514798" y="6813026"/>
              <a:ext cx="142130" cy="87357"/>
            </a:xfrm>
            <a:custGeom>
              <a:avLst/>
              <a:gdLst/>
              <a:rect l="l" t="t" r="r" b="b"/>
              <a:pathLst>
                <a:path w="261614" h="160794" extrusionOk="0">
                  <a:moveTo>
                    <a:pt x="101541" y="2305"/>
                  </a:moveTo>
                  <a:lnTo>
                    <a:pt x="101540" y="2306"/>
                  </a:lnTo>
                  <a:lnTo>
                    <a:pt x="101540" y="2305"/>
                  </a:lnTo>
                  <a:close/>
                  <a:moveTo>
                    <a:pt x="254856" y="121406"/>
                  </a:moveTo>
                  <a:cubicBezTo>
                    <a:pt x="259031" y="125581"/>
                    <a:pt x="261614" y="131350"/>
                    <a:pt x="261614" y="137721"/>
                  </a:cubicBezTo>
                  <a:lnTo>
                    <a:pt x="261613" y="137721"/>
                  </a:lnTo>
                  <a:cubicBezTo>
                    <a:pt x="261613" y="150464"/>
                    <a:pt x="251283" y="160794"/>
                    <a:pt x="238540" y="160794"/>
                  </a:cubicBezTo>
                  <a:lnTo>
                    <a:pt x="24796" y="160793"/>
                  </a:lnTo>
                  <a:lnTo>
                    <a:pt x="21762" y="159536"/>
                  </a:lnTo>
                  <a:lnTo>
                    <a:pt x="11539" y="158190"/>
                  </a:lnTo>
                  <a:lnTo>
                    <a:pt x="11540" y="158189"/>
                  </a:lnTo>
                  <a:cubicBezTo>
                    <a:pt x="504" y="151818"/>
                    <a:pt x="-3277" y="137707"/>
                    <a:pt x="3095" y="126671"/>
                  </a:cubicBezTo>
                  <a:lnTo>
                    <a:pt x="70022" y="10751"/>
                  </a:lnTo>
                  <a:cubicBezTo>
                    <a:pt x="73208" y="5233"/>
                    <a:pt x="78329" y="1529"/>
                    <a:pt x="84033" y="0"/>
                  </a:cubicBezTo>
                  <a:lnTo>
                    <a:pt x="101540" y="2306"/>
                  </a:lnTo>
                  <a:lnTo>
                    <a:pt x="112290" y="16315"/>
                  </a:lnTo>
                  <a:cubicBezTo>
                    <a:pt x="113818" y="22019"/>
                    <a:pt x="113171" y="28305"/>
                    <a:pt x="109985" y="33823"/>
                  </a:cubicBezTo>
                  <a:lnTo>
                    <a:pt x="63321" y="114648"/>
                  </a:lnTo>
                  <a:lnTo>
                    <a:pt x="238541" y="114648"/>
                  </a:lnTo>
                  <a:cubicBezTo>
                    <a:pt x="244912" y="114648"/>
                    <a:pt x="250681" y="117231"/>
                    <a:pt x="254856" y="1214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457200" marR="0" lvl="1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200" b="1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grpSp>
        <p:nvGrpSpPr>
          <p:cNvPr id="262" name="Google Shape;262;gf65e453e22_2_335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sp>
          <p:nvSpPr>
            <p:cNvPr id="263" name="Google Shape;263;gf65e453e22_2_335"/>
            <p:cNvSpPr/>
            <p:nvPr/>
          </p:nvSpPr>
          <p:spPr>
            <a:xfrm>
              <a:off x="0" y="0"/>
              <a:ext cx="12192000" cy="6858000"/>
            </a:xfrm>
            <a:prstGeom prst="rtTriangle">
              <a:avLst/>
            </a:prstGeom>
            <a:solidFill>
              <a:schemeClr val="lt1">
                <a:alpha val="21960"/>
              </a:schemeClr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264" name="Google Shape;264;gf65e453e22_2_335"/>
            <p:cNvSpPr/>
            <p:nvPr/>
          </p:nvSpPr>
          <p:spPr>
            <a:xfrm>
              <a:off x="191999" y="199622"/>
              <a:ext cx="11808000" cy="6477000"/>
            </a:xfrm>
            <a:prstGeom prst="roundRect">
              <a:avLst>
                <a:gd name="adj" fmla="val 3178"/>
              </a:avLst>
            </a:prstGeom>
            <a:solidFill>
              <a:schemeClr val="lt1"/>
            </a:solidFill>
            <a:ln w="34925" cap="flat" cmpd="sng">
              <a:solidFill>
                <a:srgbClr val="33c072"/>
              </a:solidFill>
              <a:prstDash val="solid"/>
              <a:miter/>
            </a:ln>
            <a:effectLst>
              <a:outerShdw dist="50800" dir="2700000" algn="t" rotWithShape="0">
                <a:srgbClr val="000000">
                  <a:alpha val="29800"/>
                </a:srgbClr>
              </a:outerShdw>
            </a:effectLst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5" name="Google Shape;265;gf65e453e22_2_335"/>
            <p:cNvGrpSpPr/>
            <p:nvPr/>
          </p:nvGrpSpPr>
          <p:grpSpPr>
            <a:xfrm rot="0">
              <a:off x="11726590" y="4781682"/>
              <a:ext cx="98100" cy="176551"/>
              <a:chOff x="11726590" y="4859623"/>
              <a:chExt cx="98100" cy="205747"/>
            </a:xfrm>
          </p:grpSpPr>
          <p:sp>
            <p:nvSpPr>
              <p:cNvPr id="266" name="Google Shape;266;gf65e453e22_2_335"/>
              <p:cNvSpPr/>
              <p:nvPr/>
            </p:nvSpPr>
            <p:spPr>
              <a:xfrm>
                <a:off x="11726590" y="4859623"/>
                <a:ext cx="981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gf65e453e22_2_335"/>
              <p:cNvSpPr/>
              <p:nvPr/>
            </p:nvSpPr>
            <p:spPr>
              <a:xfrm>
                <a:off x="11726590" y="4944497"/>
                <a:ext cx="981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gf65e453e22_2_335"/>
              <p:cNvSpPr/>
              <p:nvPr/>
            </p:nvSpPr>
            <p:spPr>
              <a:xfrm>
                <a:off x="11726590" y="5029370"/>
                <a:ext cx="981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9" name="Google Shape;269;gf65e453e22_2_335"/>
            <p:cNvSpPr/>
            <p:nvPr/>
          </p:nvSpPr>
          <p:spPr>
            <a:xfrm>
              <a:off x="263689" y="3095236"/>
              <a:ext cx="11664600" cy="685800"/>
            </a:xfrm>
            <a:prstGeom prst="round2SameRect">
              <a:avLst>
                <a:gd name="adj1" fmla="val 22575"/>
                <a:gd name="adj2" fmla="val 14519"/>
              </a:avLst>
            </a:prstGeom>
            <a:solidFill>
              <a:srgbClr val="f2f2f2"/>
            </a:solidFill>
            <a:ln>
              <a:noFill/>
            </a:ln>
          </p:spPr>
          <p:txBody>
            <a:bodyPr wrap="square" lIns="91424" tIns="45700" rIns="91424" bIns="684000" anchor="t" anchorCtr="0">
              <a:noAutofit/>
            </a:bodyPr>
            <a:lstStyle/>
            <a:p>
              <a:pPr marL="41148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4000" b="1">
                  <a:solidFill>
                    <a:srgbClr val="595959"/>
                  </a:solidFill>
                  <a:latin typeface="맑은 고딕"/>
                  <a:ea typeface="맑은 고딕"/>
                </a:rPr>
                <a:t> Flow Chart</a:t>
              </a:r>
              <a:endParaRPr lang="en-US" sz="4000" b="1">
                <a:solidFill>
                  <a:srgbClr val="595959"/>
                </a:solidFill>
                <a:latin typeface="맑은 고딕"/>
                <a:ea typeface="맑은 고딕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 b="0" i="0" u="none" strike="noStrike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70" name="Google Shape;270;gf65e453e22_2_335"/>
            <p:cNvSpPr/>
            <p:nvPr/>
          </p:nvSpPr>
          <p:spPr>
            <a:xfrm>
              <a:off x="612633" y="500199"/>
              <a:ext cx="336769" cy="33676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200" b="1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3c0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f65e453e22_2_60"/>
          <p:cNvSpPr/>
          <p:nvPr/>
        </p:nvSpPr>
        <p:spPr>
          <a:xfrm>
            <a:off x="2903773" y="5132513"/>
            <a:ext cx="2743200" cy="1246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600" b="1" i="0" u="none" strike="noStrike" cap="none">
                <a:solidFill>
                  <a:srgbClr val="88e0d0"/>
                </a:solidFill>
                <a:latin typeface="맑은 고딕"/>
                <a:ea typeface="맑은 고딕"/>
                <a:cs typeface="맑은 고딕"/>
                <a:sym typeface="맑은 고딕"/>
              </a:rPr>
              <a:t>CONTENTS A</a:t>
            </a:r>
            <a:endParaRPr lang="en-US" sz="1600" b="1" i="0" u="none" strike="noStrike" cap="none">
              <a:solidFill>
                <a:srgbClr val="88e0d0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b="1" i="0" u="none" strike="noStrike" cap="none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컨텐츠에 대한 내용을 적어요</a:t>
            </a:r>
            <a:endParaRPr lang="en-US" sz="1400" b="1" i="0" u="none" strike="noStrike" cap="none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b="0" i="0" u="none" strike="noStrike" cap="none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Enjoy your stylish business and campus life with BIZCAM </a:t>
            </a:r>
            <a:endParaRPr/>
          </a:p>
        </p:txBody>
      </p:sp>
      <p:pic>
        <p:nvPicPr>
          <p:cNvPr id="276" name="Google Shape;276;gf65e453e22_2_60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819935" y="1377292"/>
            <a:ext cx="10145100" cy="364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f65e453e22_2_60"/>
          <p:cNvSpPr/>
          <p:nvPr/>
        </p:nvSpPr>
        <p:spPr>
          <a:xfrm>
            <a:off x="9329059" y="2798873"/>
            <a:ext cx="486600" cy="2228100"/>
          </a:xfrm>
          <a:prstGeom prst="rect">
            <a:avLst/>
          </a:prstGeom>
          <a:noFill/>
          <a:ln w="9525" cap="flat" cmpd="sng">
            <a:solidFill>
              <a:srgbClr val="53585b"/>
            </a:solidFill>
            <a:prstDash val="dash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800" b="0" i="0" u="none" strike="noStrike" cap="none">
              <a:solidFill>
                <a:srgbClr val="bfbfb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pSp>
        <p:nvGrpSpPr>
          <p:cNvPr id="278" name="Google Shape;278;gf65e453e22_2_60"/>
          <p:cNvGrpSpPr/>
          <p:nvPr/>
        </p:nvGrpSpPr>
        <p:grpSpPr>
          <a:xfrm rot="0">
            <a:off x="9082987" y="2248646"/>
            <a:ext cx="971875" cy="423741"/>
            <a:chOff x="9955683" y="6767733"/>
            <a:chExt cx="1228200" cy="535500"/>
          </a:xfrm>
        </p:grpSpPr>
        <p:sp>
          <p:nvSpPr>
            <p:cNvPr id="279" name="Google Shape;279;gf65e453e22_2_60"/>
            <p:cNvSpPr/>
            <p:nvPr/>
          </p:nvSpPr>
          <p:spPr>
            <a:xfrm>
              <a:off x="9955683" y="6767733"/>
              <a:ext cx="1228200" cy="535500"/>
            </a:xfrm>
            <a:prstGeom prst="roundRect">
              <a:avLst>
                <a:gd name="adj" fmla="val 15448"/>
              </a:avLst>
            </a:prstGeom>
            <a:solidFill>
              <a:schemeClr val="lt1"/>
            </a:solidFill>
            <a:ln w="12700" cap="flat" cmpd="sng">
              <a:solidFill>
                <a:srgbClr val="53585b"/>
              </a:solidFill>
              <a:prstDash val="solid"/>
              <a:miter/>
            </a:ln>
            <a:effectLst>
              <a:outerShdw blurRad="63500" dist="12700" dir="2700000" algn="tl" rotWithShape="0">
                <a:srgbClr val="000000">
                  <a:alpha val="4000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200" b="1" i="0" u="none" strike="noStrike" cap="none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CHECK!!</a:t>
              </a:r>
              <a:endParaRPr/>
            </a:p>
          </p:txBody>
        </p:sp>
        <p:sp>
          <p:nvSpPr>
            <p:cNvPr id="280" name="Google Shape;280;gf65e453e22_2_60"/>
            <p:cNvSpPr/>
            <p:nvPr/>
          </p:nvSpPr>
          <p:spPr>
            <a:xfrm>
              <a:off x="9955683" y="6767733"/>
              <a:ext cx="344388" cy="344388"/>
            </a:xfrm>
            <a:custGeom>
              <a:avLst/>
              <a:gdLst/>
              <a:rect l="l" t="t" r="r" b="b"/>
              <a:pathLst>
                <a:path w="344388" h="344388" extrusionOk="0">
                  <a:moveTo>
                    <a:pt x="94648" y="0"/>
                  </a:moveTo>
                  <a:lnTo>
                    <a:pt x="344388" y="0"/>
                  </a:lnTo>
                  <a:lnTo>
                    <a:pt x="0" y="344388"/>
                  </a:lnTo>
                  <a:lnTo>
                    <a:pt x="0" y="94648"/>
                  </a:lnTo>
                  <a:cubicBezTo>
                    <a:pt x="0" y="42375"/>
                    <a:pt x="42375" y="0"/>
                    <a:pt x="94648" y="0"/>
                  </a:cubicBezTo>
                  <a:close/>
                </a:path>
              </a:pathLst>
            </a:custGeom>
            <a:solidFill>
              <a:srgbClr val="53585b"/>
            </a:solidFill>
            <a:ln w="12700" cap="flat" cmpd="sng">
              <a:solidFill>
                <a:srgbClr val="53585b"/>
              </a:solidFill>
              <a:prstDash val="solid"/>
              <a:miter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281" name="Google Shape;281;gf65e453e22_2_60"/>
            <p:cNvSpPr/>
            <p:nvPr/>
          </p:nvSpPr>
          <p:spPr>
            <a:xfrm rot="18006276">
              <a:off x="9983608" y="6822551"/>
              <a:ext cx="142130" cy="87357"/>
            </a:xfrm>
            <a:custGeom>
              <a:avLst/>
              <a:gdLst/>
              <a:rect l="l" t="t" r="r" b="b"/>
              <a:pathLst>
                <a:path w="261614" h="160794" extrusionOk="0">
                  <a:moveTo>
                    <a:pt x="101541" y="2305"/>
                  </a:moveTo>
                  <a:lnTo>
                    <a:pt x="101540" y="2306"/>
                  </a:lnTo>
                  <a:lnTo>
                    <a:pt x="101540" y="2305"/>
                  </a:lnTo>
                  <a:close/>
                  <a:moveTo>
                    <a:pt x="254856" y="121406"/>
                  </a:moveTo>
                  <a:cubicBezTo>
                    <a:pt x="259031" y="125581"/>
                    <a:pt x="261614" y="131350"/>
                    <a:pt x="261614" y="137721"/>
                  </a:cubicBezTo>
                  <a:lnTo>
                    <a:pt x="261613" y="137721"/>
                  </a:lnTo>
                  <a:cubicBezTo>
                    <a:pt x="261613" y="150464"/>
                    <a:pt x="251283" y="160794"/>
                    <a:pt x="238540" y="160794"/>
                  </a:cubicBezTo>
                  <a:lnTo>
                    <a:pt x="24796" y="160793"/>
                  </a:lnTo>
                  <a:lnTo>
                    <a:pt x="21762" y="159536"/>
                  </a:lnTo>
                  <a:lnTo>
                    <a:pt x="11539" y="158190"/>
                  </a:lnTo>
                  <a:lnTo>
                    <a:pt x="11540" y="158189"/>
                  </a:lnTo>
                  <a:cubicBezTo>
                    <a:pt x="504" y="151818"/>
                    <a:pt x="-3277" y="137707"/>
                    <a:pt x="3095" y="126671"/>
                  </a:cubicBezTo>
                  <a:lnTo>
                    <a:pt x="70022" y="10751"/>
                  </a:lnTo>
                  <a:cubicBezTo>
                    <a:pt x="73208" y="5233"/>
                    <a:pt x="78329" y="1529"/>
                    <a:pt x="84033" y="0"/>
                  </a:cubicBezTo>
                  <a:lnTo>
                    <a:pt x="101540" y="2306"/>
                  </a:lnTo>
                  <a:lnTo>
                    <a:pt x="112290" y="16315"/>
                  </a:lnTo>
                  <a:cubicBezTo>
                    <a:pt x="113818" y="22019"/>
                    <a:pt x="113171" y="28305"/>
                    <a:pt x="109985" y="33823"/>
                  </a:cubicBezTo>
                  <a:lnTo>
                    <a:pt x="63321" y="114648"/>
                  </a:lnTo>
                  <a:lnTo>
                    <a:pt x="238541" y="114648"/>
                  </a:lnTo>
                  <a:cubicBezTo>
                    <a:pt x="244912" y="114648"/>
                    <a:pt x="250681" y="117231"/>
                    <a:pt x="254856" y="1214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457200" marR="0" lvl="1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200" b="1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grpSp>
        <p:nvGrpSpPr>
          <p:cNvPr id="282" name="Google Shape;282;gf65e453e22_2_60"/>
          <p:cNvGrpSpPr/>
          <p:nvPr/>
        </p:nvGrpSpPr>
        <p:grpSpPr>
          <a:xfrm rot="0">
            <a:off x="8350899" y="5196243"/>
            <a:ext cx="2450700" cy="1053900"/>
            <a:chOff x="9469764" y="6767733"/>
            <a:chExt cx="2450700" cy="1053900"/>
          </a:xfrm>
        </p:grpSpPr>
        <p:sp>
          <p:nvSpPr>
            <p:cNvPr id="283" name="Google Shape;283;gf65e453e22_2_60"/>
            <p:cNvSpPr/>
            <p:nvPr/>
          </p:nvSpPr>
          <p:spPr>
            <a:xfrm>
              <a:off x="9469764" y="6767733"/>
              <a:ext cx="2450700" cy="1053900"/>
            </a:xfrm>
            <a:prstGeom prst="roundRect">
              <a:avLst>
                <a:gd name="adj" fmla="val 13279"/>
              </a:avLst>
            </a:prstGeom>
            <a:solidFill>
              <a:schemeClr val="lt1"/>
            </a:solidFill>
            <a:ln w="12700" cap="flat" cmpd="sng">
              <a:solidFill>
                <a:srgbClr val="53585b"/>
              </a:solidFill>
              <a:prstDash val="solid"/>
              <a:miter/>
            </a:ln>
            <a:effectLst>
              <a:outerShdw blurRad="63500" dist="12700" dir="2700000" algn="tl" rotWithShape="0">
                <a:srgbClr val="000000">
                  <a:alpha val="4000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100" b="1" i="0" u="none" strike="noStrike" cap="none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컨텐츠에 대한 내용을 적어요</a:t>
              </a:r>
              <a:endParaRPr lang="en-US" sz="1100" b="1" i="0" u="none" strike="noStrike" cap="none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000" b="0" i="0" u="none" strike="noStrike" cap="none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Enjoy your stylish business and campus life with BIZCAM </a:t>
              </a:r>
              <a:endParaRPr/>
            </a:p>
          </p:txBody>
        </p:sp>
        <p:sp>
          <p:nvSpPr>
            <p:cNvPr id="284" name="Google Shape;284;gf65e453e22_2_60"/>
            <p:cNvSpPr/>
            <p:nvPr/>
          </p:nvSpPr>
          <p:spPr>
            <a:xfrm>
              <a:off x="9469764" y="6767733"/>
              <a:ext cx="344388" cy="344388"/>
            </a:xfrm>
            <a:custGeom>
              <a:avLst/>
              <a:gdLst/>
              <a:rect l="l" t="t" r="r" b="b"/>
              <a:pathLst>
                <a:path w="344388" h="344388" extrusionOk="0">
                  <a:moveTo>
                    <a:pt x="94648" y="0"/>
                  </a:moveTo>
                  <a:lnTo>
                    <a:pt x="344388" y="0"/>
                  </a:lnTo>
                  <a:lnTo>
                    <a:pt x="0" y="344388"/>
                  </a:lnTo>
                  <a:lnTo>
                    <a:pt x="0" y="94648"/>
                  </a:lnTo>
                  <a:cubicBezTo>
                    <a:pt x="0" y="42375"/>
                    <a:pt x="42375" y="0"/>
                    <a:pt x="94648" y="0"/>
                  </a:cubicBezTo>
                  <a:close/>
                </a:path>
              </a:pathLst>
            </a:custGeom>
            <a:solidFill>
              <a:srgbClr val="53585b"/>
            </a:solidFill>
            <a:ln w="12700" cap="flat" cmpd="sng">
              <a:solidFill>
                <a:srgbClr val="53585b"/>
              </a:solidFill>
              <a:prstDash val="solid"/>
              <a:miter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285" name="Google Shape;285;gf65e453e22_2_60"/>
            <p:cNvSpPr/>
            <p:nvPr/>
          </p:nvSpPr>
          <p:spPr>
            <a:xfrm rot="18006276">
              <a:off x="9514798" y="6813026"/>
              <a:ext cx="142130" cy="87357"/>
            </a:xfrm>
            <a:custGeom>
              <a:avLst/>
              <a:gdLst/>
              <a:rect l="l" t="t" r="r" b="b"/>
              <a:pathLst>
                <a:path w="261614" h="160794" extrusionOk="0">
                  <a:moveTo>
                    <a:pt x="101541" y="2305"/>
                  </a:moveTo>
                  <a:lnTo>
                    <a:pt x="101540" y="2306"/>
                  </a:lnTo>
                  <a:lnTo>
                    <a:pt x="101540" y="2305"/>
                  </a:lnTo>
                  <a:close/>
                  <a:moveTo>
                    <a:pt x="254856" y="121406"/>
                  </a:moveTo>
                  <a:cubicBezTo>
                    <a:pt x="259031" y="125581"/>
                    <a:pt x="261614" y="131350"/>
                    <a:pt x="261614" y="137721"/>
                  </a:cubicBezTo>
                  <a:lnTo>
                    <a:pt x="261613" y="137721"/>
                  </a:lnTo>
                  <a:cubicBezTo>
                    <a:pt x="261613" y="150464"/>
                    <a:pt x="251283" y="160794"/>
                    <a:pt x="238540" y="160794"/>
                  </a:cubicBezTo>
                  <a:lnTo>
                    <a:pt x="24796" y="160793"/>
                  </a:lnTo>
                  <a:lnTo>
                    <a:pt x="21762" y="159536"/>
                  </a:lnTo>
                  <a:lnTo>
                    <a:pt x="11539" y="158190"/>
                  </a:lnTo>
                  <a:lnTo>
                    <a:pt x="11540" y="158189"/>
                  </a:lnTo>
                  <a:cubicBezTo>
                    <a:pt x="504" y="151818"/>
                    <a:pt x="-3277" y="137707"/>
                    <a:pt x="3095" y="126671"/>
                  </a:cubicBezTo>
                  <a:lnTo>
                    <a:pt x="70022" y="10751"/>
                  </a:lnTo>
                  <a:cubicBezTo>
                    <a:pt x="73208" y="5233"/>
                    <a:pt x="78329" y="1529"/>
                    <a:pt x="84033" y="0"/>
                  </a:cubicBezTo>
                  <a:lnTo>
                    <a:pt x="101540" y="2306"/>
                  </a:lnTo>
                  <a:lnTo>
                    <a:pt x="112290" y="16315"/>
                  </a:lnTo>
                  <a:cubicBezTo>
                    <a:pt x="113818" y="22019"/>
                    <a:pt x="113171" y="28305"/>
                    <a:pt x="109985" y="33823"/>
                  </a:cubicBezTo>
                  <a:lnTo>
                    <a:pt x="63321" y="114648"/>
                  </a:lnTo>
                  <a:lnTo>
                    <a:pt x="238541" y="114648"/>
                  </a:lnTo>
                  <a:cubicBezTo>
                    <a:pt x="244912" y="114648"/>
                    <a:pt x="250681" y="117231"/>
                    <a:pt x="254856" y="1214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457200" marR="0" lvl="1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200" b="1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grpSp>
        <p:nvGrpSpPr>
          <p:cNvPr id="286" name="Google Shape;286;gf65e453e22_2_60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sp>
          <p:nvSpPr>
            <p:cNvPr id="287" name="Google Shape;287;gf65e453e22_2_60"/>
            <p:cNvSpPr/>
            <p:nvPr/>
          </p:nvSpPr>
          <p:spPr>
            <a:xfrm>
              <a:off x="0" y="0"/>
              <a:ext cx="12192000" cy="6858000"/>
            </a:xfrm>
            <a:prstGeom prst="rtTriangle">
              <a:avLst/>
            </a:prstGeom>
            <a:solidFill>
              <a:schemeClr val="lt1">
                <a:alpha val="21960"/>
              </a:schemeClr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288" name="Google Shape;288;gf65e453e22_2_60"/>
            <p:cNvSpPr/>
            <p:nvPr/>
          </p:nvSpPr>
          <p:spPr>
            <a:xfrm>
              <a:off x="191999" y="199622"/>
              <a:ext cx="11808000" cy="6477000"/>
            </a:xfrm>
            <a:prstGeom prst="roundRect">
              <a:avLst>
                <a:gd name="adj" fmla="val 3178"/>
              </a:avLst>
            </a:prstGeom>
            <a:solidFill>
              <a:schemeClr val="lt1"/>
            </a:solidFill>
            <a:ln w="34925" cap="flat" cmpd="sng">
              <a:solidFill>
                <a:srgbClr val="33c072"/>
              </a:solidFill>
              <a:prstDash val="solid"/>
              <a:miter/>
            </a:ln>
            <a:effectLst>
              <a:outerShdw dist="50800" dir="2700000" algn="t" rotWithShape="0">
                <a:srgbClr val="000000">
                  <a:alpha val="29800"/>
                </a:srgbClr>
              </a:outerShdw>
            </a:effectLst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9" name="Google Shape;289;gf65e453e22_2_60"/>
            <p:cNvGrpSpPr/>
            <p:nvPr/>
          </p:nvGrpSpPr>
          <p:grpSpPr>
            <a:xfrm rot="0">
              <a:off x="11702838" y="1430406"/>
              <a:ext cx="142200" cy="4896061"/>
              <a:chOff x="11702838" y="858913"/>
              <a:chExt cx="142200" cy="5705700"/>
            </a:xfrm>
          </p:grpSpPr>
          <p:sp>
            <p:nvSpPr>
              <p:cNvPr id="290" name="Google Shape;290;gf65e453e22_2_60"/>
              <p:cNvSpPr/>
              <p:nvPr/>
            </p:nvSpPr>
            <p:spPr>
              <a:xfrm>
                <a:off x="11734246" y="858913"/>
                <a:ext cx="79200" cy="5705700"/>
              </a:xfrm>
              <a:prstGeom prst="roundRect">
                <a:avLst>
                  <a:gd name="adj" fmla="val 50000"/>
                </a:avLst>
              </a:prstGeom>
              <a:solidFill>
                <a:schemeClr val="dk1">
                  <a:alpha val="6670"/>
                </a:schemeClr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91" name="Google Shape;291;gf65e453e22_2_60"/>
              <p:cNvGrpSpPr/>
              <p:nvPr/>
            </p:nvGrpSpPr>
            <p:grpSpPr>
              <a:xfrm rot="0">
                <a:off x="11702838" y="4676335"/>
                <a:ext cx="142200" cy="388500"/>
                <a:chOff x="11702838" y="4771585"/>
                <a:chExt cx="142200" cy="388500"/>
              </a:xfrm>
            </p:grpSpPr>
            <p:sp>
              <p:nvSpPr>
                <p:cNvPr id="292" name="Google Shape;292;gf65e453e22_2_60"/>
                <p:cNvSpPr/>
                <p:nvPr/>
              </p:nvSpPr>
              <p:spPr>
                <a:xfrm>
                  <a:off x="11702838" y="4771585"/>
                  <a:ext cx="142200" cy="3885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3" name="Google Shape;293;gf65e453e22_2_60"/>
                <p:cNvSpPr/>
                <p:nvPr/>
              </p:nvSpPr>
              <p:spPr>
                <a:xfrm>
                  <a:off x="11726590" y="4859623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4" name="Google Shape;294;gf65e453e22_2_60"/>
                <p:cNvSpPr/>
                <p:nvPr/>
              </p:nvSpPr>
              <p:spPr>
                <a:xfrm>
                  <a:off x="11726590" y="4944497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5" name="Google Shape;295;gf65e453e22_2_60"/>
                <p:cNvSpPr/>
                <p:nvPr/>
              </p:nvSpPr>
              <p:spPr>
                <a:xfrm>
                  <a:off x="11726590" y="5029370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5" name="Google Shape;323;gf65e453e22_2_90"/>
          <p:cNvSpPr/>
          <p:nvPr/>
        </p:nvSpPr>
        <p:spPr>
          <a:xfrm>
            <a:off x="263639" y="277461"/>
            <a:ext cx="11664600" cy="594300"/>
          </a:xfrm>
          <a:prstGeom prst="round2SameRect">
            <a:avLst>
              <a:gd name="adj1" fmla="val 22575"/>
              <a:gd name="adj2" fmla="val 14519"/>
            </a:avLst>
          </a:prstGeom>
          <a:solidFill>
            <a:srgbClr val="f2f2f2"/>
          </a:solidFill>
          <a:ln>
            <a:noFill/>
          </a:ln>
        </p:spPr>
        <p:txBody>
          <a:bodyPr wrap="square" lIns="91424" tIns="45700" rIns="91424" bIns="0" anchor="t" anchorCtr="0">
            <a:noAutofit/>
          </a:bodyPr>
          <a:lstStyle/>
          <a:p>
            <a:pPr marL="0" lvl="2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800">
                <a:solidFill>
                  <a:srgbClr val="595959"/>
                </a:solidFill>
                <a:latin typeface="맑은 고딕"/>
                <a:ea typeface="맑은 고딕"/>
              </a:rPr>
              <a:t>메인 페이지</a:t>
            </a:r>
            <a:endParaRPr sz="2800" i="0" u="none" strike="noStrike" cap="none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38336" y="1198180"/>
            <a:ext cx="8715206" cy="50158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3c0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f65e453e22_2_60"/>
          <p:cNvSpPr/>
          <p:nvPr/>
        </p:nvSpPr>
        <p:spPr>
          <a:xfrm>
            <a:off x="2903773" y="5132513"/>
            <a:ext cx="2743200" cy="1246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600" b="1" i="0" u="none" strike="noStrike" cap="none">
                <a:solidFill>
                  <a:srgbClr val="88e0d0"/>
                </a:solidFill>
                <a:latin typeface="맑은 고딕"/>
                <a:ea typeface="맑은 고딕"/>
                <a:cs typeface="맑은 고딕"/>
                <a:sym typeface="맑은 고딕"/>
              </a:rPr>
              <a:t>CONTENTS A</a:t>
            </a:r>
            <a:endParaRPr lang="en-US" sz="1600" b="1" i="0" u="none" strike="noStrike" cap="none">
              <a:solidFill>
                <a:srgbClr val="88e0d0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b="1" i="0" u="none" strike="noStrike" cap="none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컨텐츠에 대한 내용을 적어요</a:t>
            </a:r>
            <a:endParaRPr lang="en-US" sz="1400" b="1" i="0" u="none" strike="noStrike" cap="none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b="0" i="0" u="none" strike="noStrike" cap="none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Enjoy your stylish business and campus life with BIZCAM </a:t>
            </a:r>
            <a:endParaRPr/>
          </a:p>
        </p:txBody>
      </p:sp>
      <p:pic>
        <p:nvPicPr>
          <p:cNvPr id="276" name="Google Shape;276;gf65e453e22_2_60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819935" y="1377292"/>
            <a:ext cx="10145100" cy="364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f65e453e22_2_60"/>
          <p:cNvSpPr/>
          <p:nvPr/>
        </p:nvSpPr>
        <p:spPr>
          <a:xfrm>
            <a:off x="9329059" y="2798873"/>
            <a:ext cx="486600" cy="2228100"/>
          </a:xfrm>
          <a:prstGeom prst="rect">
            <a:avLst/>
          </a:prstGeom>
          <a:noFill/>
          <a:ln w="9525" cap="flat" cmpd="sng">
            <a:solidFill>
              <a:srgbClr val="53585b"/>
            </a:solidFill>
            <a:prstDash val="dash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800" b="0" i="0" u="none" strike="noStrike" cap="none">
              <a:solidFill>
                <a:srgbClr val="bfbfb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pSp>
        <p:nvGrpSpPr>
          <p:cNvPr id="278" name="Google Shape;278;gf65e453e22_2_60"/>
          <p:cNvGrpSpPr/>
          <p:nvPr/>
        </p:nvGrpSpPr>
        <p:grpSpPr>
          <a:xfrm rot="0">
            <a:off x="9082987" y="2248646"/>
            <a:ext cx="971875" cy="423741"/>
            <a:chOff x="9955683" y="6767733"/>
            <a:chExt cx="1228200" cy="535500"/>
          </a:xfrm>
        </p:grpSpPr>
        <p:sp>
          <p:nvSpPr>
            <p:cNvPr id="279" name="Google Shape;279;gf65e453e22_2_60"/>
            <p:cNvSpPr/>
            <p:nvPr/>
          </p:nvSpPr>
          <p:spPr>
            <a:xfrm>
              <a:off x="9955683" y="6767733"/>
              <a:ext cx="1228200" cy="535500"/>
            </a:xfrm>
            <a:prstGeom prst="roundRect">
              <a:avLst>
                <a:gd name="adj" fmla="val 15448"/>
              </a:avLst>
            </a:prstGeom>
            <a:solidFill>
              <a:schemeClr val="lt1"/>
            </a:solidFill>
            <a:ln w="12700" cap="flat" cmpd="sng">
              <a:solidFill>
                <a:srgbClr val="53585b"/>
              </a:solidFill>
              <a:prstDash val="solid"/>
              <a:miter/>
            </a:ln>
            <a:effectLst>
              <a:outerShdw blurRad="63500" dist="12700" dir="2700000" algn="tl" rotWithShape="0">
                <a:srgbClr val="000000">
                  <a:alpha val="4000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200" b="1" i="0" u="none" strike="noStrike" cap="none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CHECK!!</a:t>
              </a:r>
              <a:endParaRPr/>
            </a:p>
          </p:txBody>
        </p:sp>
        <p:sp>
          <p:nvSpPr>
            <p:cNvPr id="280" name="Google Shape;280;gf65e453e22_2_60"/>
            <p:cNvSpPr/>
            <p:nvPr/>
          </p:nvSpPr>
          <p:spPr>
            <a:xfrm>
              <a:off x="9955683" y="6767733"/>
              <a:ext cx="344388" cy="344388"/>
            </a:xfrm>
            <a:custGeom>
              <a:avLst/>
              <a:gdLst/>
              <a:rect l="l" t="t" r="r" b="b"/>
              <a:pathLst>
                <a:path w="344388" h="344388" extrusionOk="0">
                  <a:moveTo>
                    <a:pt x="94648" y="0"/>
                  </a:moveTo>
                  <a:lnTo>
                    <a:pt x="344388" y="0"/>
                  </a:lnTo>
                  <a:lnTo>
                    <a:pt x="0" y="344388"/>
                  </a:lnTo>
                  <a:lnTo>
                    <a:pt x="0" y="94648"/>
                  </a:lnTo>
                  <a:cubicBezTo>
                    <a:pt x="0" y="42375"/>
                    <a:pt x="42375" y="0"/>
                    <a:pt x="94648" y="0"/>
                  </a:cubicBezTo>
                  <a:close/>
                </a:path>
              </a:pathLst>
            </a:custGeom>
            <a:solidFill>
              <a:srgbClr val="53585b"/>
            </a:solidFill>
            <a:ln w="12700" cap="flat" cmpd="sng">
              <a:solidFill>
                <a:srgbClr val="53585b"/>
              </a:solidFill>
              <a:prstDash val="solid"/>
              <a:miter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281" name="Google Shape;281;gf65e453e22_2_60"/>
            <p:cNvSpPr/>
            <p:nvPr/>
          </p:nvSpPr>
          <p:spPr>
            <a:xfrm rot="18006276">
              <a:off x="9983608" y="6822551"/>
              <a:ext cx="142130" cy="87357"/>
            </a:xfrm>
            <a:custGeom>
              <a:avLst/>
              <a:gdLst/>
              <a:rect l="l" t="t" r="r" b="b"/>
              <a:pathLst>
                <a:path w="261614" h="160794" extrusionOk="0">
                  <a:moveTo>
                    <a:pt x="101541" y="2305"/>
                  </a:moveTo>
                  <a:lnTo>
                    <a:pt x="101540" y="2306"/>
                  </a:lnTo>
                  <a:lnTo>
                    <a:pt x="101540" y="2305"/>
                  </a:lnTo>
                  <a:close/>
                  <a:moveTo>
                    <a:pt x="254856" y="121406"/>
                  </a:moveTo>
                  <a:cubicBezTo>
                    <a:pt x="259031" y="125581"/>
                    <a:pt x="261614" y="131350"/>
                    <a:pt x="261614" y="137721"/>
                  </a:cubicBezTo>
                  <a:lnTo>
                    <a:pt x="261613" y="137721"/>
                  </a:lnTo>
                  <a:cubicBezTo>
                    <a:pt x="261613" y="150464"/>
                    <a:pt x="251283" y="160794"/>
                    <a:pt x="238540" y="160794"/>
                  </a:cubicBezTo>
                  <a:lnTo>
                    <a:pt x="24796" y="160793"/>
                  </a:lnTo>
                  <a:lnTo>
                    <a:pt x="21762" y="159536"/>
                  </a:lnTo>
                  <a:lnTo>
                    <a:pt x="11539" y="158190"/>
                  </a:lnTo>
                  <a:lnTo>
                    <a:pt x="11540" y="158189"/>
                  </a:lnTo>
                  <a:cubicBezTo>
                    <a:pt x="504" y="151818"/>
                    <a:pt x="-3277" y="137707"/>
                    <a:pt x="3095" y="126671"/>
                  </a:cubicBezTo>
                  <a:lnTo>
                    <a:pt x="70022" y="10751"/>
                  </a:lnTo>
                  <a:cubicBezTo>
                    <a:pt x="73208" y="5233"/>
                    <a:pt x="78329" y="1529"/>
                    <a:pt x="84033" y="0"/>
                  </a:cubicBezTo>
                  <a:lnTo>
                    <a:pt x="101540" y="2306"/>
                  </a:lnTo>
                  <a:lnTo>
                    <a:pt x="112290" y="16315"/>
                  </a:lnTo>
                  <a:cubicBezTo>
                    <a:pt x="113818" y="22019"/>
                    <a:pt x="113171" y="28305"/>
                    <a:pt x="109985" y="33823"/>
                  </a:cubicBezTo>
                  <a:lnTo>
                    <a:pt x="63321" y="114648"/>
                  </a:lnTo>
                  <a:lnTo>
                    <a:pt x="238541" y="114648"/>
                  </a:lnTo>
                  <a:cubicBezTo>
                    <a:pt x="244912" y="114648"/>
                    <a:pt x="250681" y="117231"/>
                    <a:pt x="254856" y="1214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457200" marR="0" lvl="1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200" b="1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grpSp>
        <p:nvGrpSpPr>
          <p:cNvPr id="282" name="Google Shape;282;gf65e453e22_2_60"/>
          <p:cNvGrpSpPr/>
          <p:nvPr/>
        </p:nvGrpSpPr>
        <p:grpSpPr>
          <a:xfrm rot="0">
            <a:off x="8350899" y="5196243"/>
            <a:ext cx="2450700" cy="1053900"/>
            <a:chOff x="9469764" y="6767733"/>
            <a:chExt cx="2450700" cy="1053900"/>
          </a:xfrm>
        </p:grpSpPr>
        <p:sp>
          <p:nvSpPr>
            <p:cNvPr id="283" name="Google Shape;283;gf65e453e22_2_60"/>
            <p:cNvSpPr/>
            <p:nvPr/>
          </p:nvSpPr>
          <p:spPr>
            <a:xfrm>
              <a:off x="9469764" y="6767733"/>
              <a:ext cx="2450700" cy="1053900"/>
            </a:xfrm>
            <a:prstGeom prst="roundRect">
              <a:avLst>
                <a:gd name="adj" fmla="val 13279"/>
              </a:avLst>
            </a:prstGeom>
            <a:solidFill>
              <a:schemeClr val="lt1"/>
            </a:solidFill>
            <a:ln w="12700" cap="flat" cmpd="sng">
              <a:solidFill>
                <a:srgbClr val="53585b"/>
              </a:solidFill>
              <a:prstDash val="solid"/>
              <a:miter/>
            </a:ln>
            <a:effectLst>
              <a:outerShdw blurRad="63500" dist="12700" dir="2700000" algn="tl" rotWithShape="0">
                <a:srgbClr val="000000">
                  <a:alpha val="4000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100" b="1" i="0" u="none" strike="noStrike" cap="none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컨텐츠에 대한 내용을 적어요</a:t>
              </a:r>
              <a:endParaRPr lang="en-US" sz="1100" b="1" i="0" u="none" strike="noStrike" cap="none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000" b="0" i="0" u="none" strike="noStrike" cap="none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Enjoy your stylish business and campus life with BIZCAM </a:t>
              </a:r>
              <a:endParaRPr/>
            </a:p>
          </p:txBody>
        </p:sp>
        <p:sp>
          <p:nvSpPr>
            <p:cNvPr id="284" name="Google Shape;284;gf65e453e22_2_60"/>
            <p:cNvSpPr/>
            <p:nvPr/>
          </p:nvSpPr>
          <p:spPr>
            <a:xfrm>
              <a:off x="9469764" y="6767733"/>
              <a:ext cx="344388" cy="344388"/>
            </a:xfrm>
            <a:custGeom>
              <a:avLst/>
              <a:gdLst/>
              <a:rect l="l" t="t" r="r" b="b"/>
              <a:pathLst>
                <a:path w="344388" h="344388" extrusionOk="0">
                  <a:moveTo>
                    <a:pt x="94648" y="0"/>
                  </a:moveTo>
                  <a:lnTo>
                    <a:pt x="344388" y="0"/>
                  </a:lnTo>
                  <a:lnTo>
                    <a:pt x="0" y="344388"/>
                  </a:lnTo>
                  <a:lnTo>
                    <a:pt x="0" y="94648"/>
                  </a:lnTo>
                  <a:cubicBezTo>
                    <a:pt x="0" y="42375"/>
                    <a:pt x="42375" y="0"/>
                    <a:pt x="94648" y="0"/>
                  </a:cubicBezTo>
                  <a:close/>
                </a:path>
              </a:pathLst>
            </a:custGeom>
            <a:solidFill>
              <a:srgbClr val="53585b"/>
            </a:solidFill>
            <a:ln w="12700" cap="flat" cmpd="sng">
              <a:solidFill>
                <a:srgbClr val="53585b"/>
              </a:solidFill>
              <a:prstDash val="solid"/>
              <a:miter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285" name="Google Shape;285;gf65e453e22_2_60"/>
            <p:cNvSpPr/>
            <p:nvPr/>
          </p:nvSpPr>
          <p:spPr>
            <a:xfrm rot="18006276">
              <a:off x="9514798" y="6813026"/>
              <a:ext cx="142130" cy="87357"/>
            </a:xfrm>
            <a:custGeom>
              <a:avLst/>
              <a:gdLst/>
              <a:rect l="l" t="t" r="r" b="b"/>
              <a:pathLst>
                <a:path w="261614" h="160794" extrusionOk="0">
                  <a:moveTo>
                    <a:pt x="101541" y="2305"/>
                  </a:moveTo>
                  <a:lnTo>
                    <a:pt x="101540" y="2306"/>
                  </a:lnTo>
                  <a:lnTo>
                    <a:pt x="101540" y="2305"/>
                  </a:lnTo>
                  <a:close/>
                  <a:moveTo>
                    <a:pt x="254856" y="121406"/>
                  </a:moveTo>
                  <a:cubicBezTo>
                    <a:pt x="259031" y="125581"/>
                    <a:pt x="261614" y="131350"/>
                    <a:pt x="261614" y="137721"/>
                  </a:cubicBezTo>
                  <a:lnTo>
                    <a:pt x="261613" y="137721"/>
                  </a:lnTo>
                  <a:cubicBezTo>
                    <a:pt x="261613" y="150464"/>
                    <a:pt x="251283" y="160794"/>
                    <a:pt x="238540" y="160794"/>
                  </a:cubicBezTo>
                  <a:lnTo>
                    <a:pt x="24796" y="160793"/>
                  </a:lnTo>
                  <a:lnTo>
                    <a:pt x="21762" y="159536"/>
                  </a:lnTo>
                  <a:lnTo>
                    <a:pt x="11539" y="158190"/>
                  </a:lnTo>
                  <a:lnTo>
                    <a:pt x="11540" y="158189"/>
                  </a:lnTo>
                  <a:cubicBezTo>
                    <a:pt x="504" y="151818"/>
                    <a:pt x="-3277" y="137707"/>
                    <a:pt x="3095" y="126671"/>
                  </a:cubicBezTo>
                  <a:lnTo>
                    <a:pt x="70022" y="10751"/>
                  </a:lnTo>
                  <a:cubicBezTo>
                    <a:pt x="73208" y="5233"/>
                    <a:pt x="78329" y="1529"/>
                    <a:pt x="84033" y="0"/>
                  </a:cubicBezTo>
                  <a:lnTo>
                    <a:pt x="101540" y="2306"/>
                  </a:lnTo>
                  <a:lnTo>
                    <a:pt x="112290" y="16315"/>
                  </a:lnTo>
                  <a:cubicBezTo>
                    <a:pt x="113818" y="22019"/>
                    <a:pt x="113171" y="28305"/>
                    <a:pt x="109985" y="33823"/>
                  </a:cubicBezTo>
                  <a:lnTo>
                    <a:pt x="63321" y="114648"/>
                  </a:lnTo>
                  <a:lnTo>
                    <a:pt x="238541" y="114648"/>
                  </a:lnTo>
                  <a:cubicBezTo>
                    <a:pt x="244912" y="114648"/>
                    <a:pt x="250681" y="117231"/>
                    <a:pt x="254856" y="1214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457200" marR="0" lvl="1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200" b="1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grpSp>
        <p:nvGrpSpPr>
          <p:cNvPr id="286" name="Google Shape;286;gf65e453e22_2_60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sp>
          <p:nvSpPr>
            <p:cNvPr id="287" name="Google Shape;287;gf65e453e22_2_60"/>
            <p:cNvSpPr/>
            <p:nvPr/>
          </p:nvSpPr>
          <p:spPr>
            <a:xfrm>
              <a:off x="0" y="0"/>
              <a:ext cx="12192000" cy="6858000"/>
            </a:xfrm>
            <a:prstGeom prst="rtTriangle">
              <a:avLst/>
            </a:prstGeom>
            <a:solidFill>
              <a:schemeClr val="lt1">
                <a:alpha val="21960"/>
              </a:schemeClr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288" name="Google Shape;288;gf65e453e22_2_60"/>
            <p:cNvSpPr/>
            <p:nvPr/>
          </p:nvSpPr>
          <p:spPr>
            <a:xfrm>
              <a:off x="191999" y="199622"/>
              <a:ext cx="11808000" cy="6477000"/>
            </a:xfrm>
            <a:prstGeom prst="roundRect">
              <a:avLst>
                <a:gd name="adj" fmla="val 3178"/>
              </a:avLst>
            </a:prstGeom>
            <a:solidFill>
              <a:schemeClr val="lt1"/>
            </a:solidFill>
            <a:ln w="34925" cap="flat" cmpd="sng">
              <a:solidFill>
                <a:srgbClr val="33c072"/>
              </a:solidFill>
              <a:prstDash val="solid"/>
              <a:miter/>
            </a:ln>
            <a:effectLst>
              <a:outerShdw dist="50800" dir="2700000" algn="t" rotWithShape="0">
                <a:srgbClr val="000000">
                  <a:alpha val="29800"/>
                </a:srgbClr>
              </a:outerShdw>
            </a:effectLst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9" name="Google Shape;289;gf65e453e22_2_60"/>
            <p:cNvGrpSpPr/>
            <p:nvPr/>
          </p:nvGrpSpPr>
          <p:grpSpPr>
            <a:xfrm rot="0">
              <a:off x="11702838" y="1430406"/>
              <a:ext cx="142200" cy="4896061"/>
              <a:chOff x="11702838" y="858913"/>
              <a:chExt cx="142200" cy="5705700"/>
            </a:xfrm>
          </p:grpSpPr>
          <p:sp>
            <p:nvSpPr>
              <p:cNvPr id="290" name="Google Shape;290;gf65e453e22_2_60"/>
              <p:cNvSpPr/>
              <p:nvPr/>
            </p:nvSpPr>
            <p:spPr>
              <a:xfrm>
                <a:off x="11734246" y="858913"/>
                <a:ext cx="79200" cy="5705700"/>
              </a:xfrm>
              <a:prstGeom prst="roundRect">
                <a:avLst>
                  <a:gd name="adj" fmla="val 50000"/>
                </a:avLst>
              </a:prstGeom>
              <a:solidFill>
                <a:schemeClr val="dk1">
                  <a:alpha val="6670"/>
                </a:schemeClr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91" name="Google Shape;291;gf65e453e22_2_60"/>
              <p:cNvGrpSpPr/>
              <p:nvPr/>
            </p:nvGrpSpPr>
            <p:grpSpPr>
              <a:xfrm rot="0">
                <a:off x="11702838" y="4676335"/>
                <a:ext cx="142200" cy="388500"/>
                <a:chOff x="11702838" y="4771585"/>
                <a:chExt cx="142200" cy="388500"/>
              </a:xfrm>
            </p:grpSpPr>
            <p:sp>
              <p:nvSpPr>
                <p:cNvPr id="292" name="Google Shape;292;gf65e453e22_2_60"/>
                <p:cNvSpPr/>
                <p:nvPr/>
              </p:nvSpPr>
              <p:spPr>
                <a:xfrm>
                  <a:off x="11702838" y="4771585"/>
                  <a:ext cx="142200" cy="3885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3" name="Google Shape;293;gf65e453e22_2_60"/>
                <p:cNvSpPr/>
                <p:nvPr/>
              </p:nvSpPr>
              <p:spPr>
                <a:xfrm>
                  <a:off x="11726590" y="4859623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4" name="Google Shape;294;gf65e453e22_2_60"/>
                <p:cNvSpPr/>
                <p:nvPr/>
              </p:nvSpPr>
              <p:spPr>
                <a:xfrm>
                  <a:off x="11726590" y="4944497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5" name="Google Shape;295;gf65e453e22_2_60"/>
                <p:cNvSpPr/>
                <p:nvPr/>
              </p:nvSpPr>
              <p:spPr>
                <a:xfrm>
                  <a:off x="11726590" y="5029370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5" name="Google Shape;323;gf65e453e22_2_90"/>
          <p:cNvSpPr/>
          <p:nvPr/>
        </p:nvSpPr>
        <p:spPr>
          <a:xfrm>
            <a:off x="263639" y="277461"/>
            <a:ext cx="11664600" cy="594300"/>
          </a:xfrm>
          <a:prstGeom prst="round2SameRect">
            <a:avLst>
              <a:gd name="adj1" fmla="val 22575"/>
              <a:gd name="adj2" fmla="val 14519"/>
            </a:avLst>
          </a:prstGeom>
          <a:solidFill>
            <a:srgbClr val="f2f2f2"/>
          </a:solidFill>
          <a:ln>
            <a:noFill/>
          </a:ln>
        </p:spPr>
        <p:txBody>
          <a:bodyPr wrap="square" lIns="91424" tIns="45700" rIns="91424" bIns="0" anchor="t" anchorCtr="0">
            <a:noAutofit/>
          </a:bodyPr>
          <a:lstStyle/>
          <a:p>
            <a:pPr marL="0" lvl="2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800">
                <a:solidFill>
                  <a:srgbClr val="595959"/>
                </a:solidFill>
                <a:latin typeface="맑은 고딕"/>
                <a:ea typeface="맑은 고딕"/>
              </a:rPr>
              <a:t>로그인</a:t>
            </a:r>
            <a:endParaRPr sz="2800" i="0" u="none" strike="noStrike" cap="none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44674" y="949600"/>
            <a:ext cx="5702236" cy="55987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3c0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f65e453e22_2_90"/>
          <p:cNvSpPr/>
          <p:nvPr/>
        </p:nvSpPr>
        <p:spPr>
          <a:xfrm>
            <a:off x="2903773" y="5132513"/>
            <a:ext cx="2743200" cy="1246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600" b="1" i="0" u="none" strike="noStrike" cap="none">
                <a:solidFill>
                  <a:srgbClr val="88e0d0"/>
                </a:solidFill>
                <a:latin typeface="맑은 고딕"/>
                <a:ea typeface="맑은 고딕"/>
                <a:cs typeface="맑은 고딕"/>
                <a:sym typeface="맑은 고딕"/>
              </a:rPr>
              <a:t>CONTENTS A</a:t>
            </a:r>
            <a:endParaRPr lang="en-US" sz="1600" b="1" i="0" u="none" strike="noStrike" cap="none">
              <a:solidFill>
                <a:srgbClr val="88e0d0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b="1" i="0" u="none" strike="noStrike" cap="none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컨텐츠에 대한 내용을 적어요</a:t>
            </a:r>
            <a:endParaRPr lang="en-US" sz="1400" b="1" i="0" u="none" strike="noStrike" cap="none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b="0" i="0" u="none" strike="noStrike" cap="none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Enjoy your stylish business and campus life with BIZCAM </a:t>
            </a:r>
            <a:endParaRPr/>
          </a:p>
        </p:txBody>
      </p:sp>
      <p:pic>
        <p:nvPicPr>
          <p:cNvPr id="303" name="Google Shape;303;gf65e453e22_2_90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819935" y="1377292"/>
            <a:ext cx="10145100" cy="364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f65e453e22_2_90"/>
          <p:cNvSpPr/>
          <p:nvPr/>
        </p:nvSpPr>
        <p:spPr>
          <a:xfrm>
            <a:off x="9329059" y="2798873"/>
            <a:ext cx="486600" cy="2228100"/>
          </a:xfrm>
          <a:prstGeom prst="rect">
            <a:avLst/>
          </a:prstGeom>
          <a:noFill/>
          <a:ln w="9525" cap="flat" cmpd="sng">
            <a:solidFill>
              <a:srgbClr val="53585b"/>
            </a:solidFill>
            <a:prstDash val="dash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800" b="0" i="0" u="none" strike="noStrike" cap="none">
              <a:solidFill>
                <a:srgbClr val="bfbfb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pSp>
        <p:nvGrpSpPr>
          <p:cNvPr id="305" name="Google Shape;305;gf65e453e22_2_90"/>
          <p:cNvGrpSpPr/>
          <p:nvPr/>
        </p:nvGrpSpPr>
        <p:grpSpPr>
          <a:xfrm rot="0">
            <a:off x="9082987" y="2248646"/>
            <a:ext cx="971875" cy="423741"/>
            <a:chOff x="9955683" y="6767733"/>
            <a:chExt cx="1228200" cy="535500"/>
          </a:xfrm>
        </p:grpSpPr>
        <p:sp>
          <p:nvSpPr>
            <p:cNvPr id="306" name="Google Shape;306;gf65e453e22_2_90"/>
            <p:cNvSpPr/>
            <p:nvPr/>
          </p:nvSpPr>
          <p:spPr>
            <a:xfrm>
              <a:off x="9955683" y="6767733"/>
              <a:ext cx="1228200" cy="535500"/>
            </a:xfrm>
            <a:prstGeom prst="roundRect">
              <a:avLst>
                <a:gd name="adj" fmla="val 15448"/>
              </a:avLst>
            </a:prstGeom>
            <a:solidFill>
              <a:schemeClr val="lt1"/>
            </a:solidFill>
            <a:ln w="12700" cap="flat" cmpd="sng">
              <a:solidFill>
                <a:srgbClr val="53585b"/>
              </a:solidFill>
              <a:prstDash val="solid"/>
              <a:miter/>
            </a:ln>
            <a:effectLst>
              <a:outerShdw blurRad="63500" dist="12700" dir="2700000" algn="tl" rotWithShape="0">
                <a:srgbClr val="000000">
                  <a:alpha val="4000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200" b="1" i="0" u="none" strike="noStrike" cap="none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CHECK!!</a:t>
              </a:r>
              <a:endParaRPr/>
            </a:p>
          </p:txBody>
        </p:sp>
        <p:sp>
          <p:nvSpPr>
            <p:cNvPr id="307" name="Google Shape;307;gf65e453e22_2_90"/>
            <p:cNvSpPr/>
            <p:nvPr/>
          </p:nvSpPr>
          <p:spPr>
            <a:xfrm>
              <a:off x="9955683" y="6767733"/>
              <a:ext cx="344388" cy="344388"/>
            </a:xfrm>
            <a:custGeom>
              <a:avLst/>
              <a:gdLst/>
              <a:rect l="l" t="t" r="r" b="b"/>
              <a:pathLst>
                <a:path w="344388" h="344388" extrusionOk="0">
                  <a:moveTo>
                    <a:pt x="94648" y="0"/>
                  </a:moveTo>
                  <a:lnTo>
                    <a:pt x="344388" y="0"/>
                  </a:lnTo>
                  <a:lnTo>
                    <a:pt x="0" y="344388"/>
                  </a:lnTo>
                  <a:lnTo>
                    <a:pt x="0" y="94648"/>
                  </a:lnTo>
                  <a:cubicBezTo>
                    <a:pt x="0" y="42375"/>
                    <a:pt x="42375" y="0"/>
                    <a:pt x="94648" y="0"/>
                  </a:cubicBezTo>
                  <a:close/>
                </a:path>
              </a:pathLst>
            </a:custGeom>
            <a:solidFill>
              <a:srgbClr val="53585b"/>
            </a:solidFill>
            <a:ln w="12700" cap="flat" cmpd="sng">
              <a:solidFill>
                <a:srgbClr val="53585b"/>
              </a:solidFill>
              <a:prstDash val="solid"/>
              <a:miter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308" name="Google Shape;308;gf65e453e22_2_90"/>
            <p:cNvSpPr/>
            <p:nvPr/>
          </p:nvSpPr>
          <p:spPr>
            <a:xfrm rot="18006276">
              <a:off x="9983608" y="6822551"/>
              <a:ext cx="142130" cy="87357"/>
            </a:xfrm>
            <a:custGeom>
              <a:avLst/>
              <a:gdLst/>
              <a:rect l="l" t="t" r="r" b="b"/>
              <a:pathLst>
                <a:path w="261614" h="160794" extrusionOk="0">
                  <a:moveTo>
                    <a:pt x="101541" y="2305"/>
                  </a:moveTo>
                  <a:lnTo>
                    <a:pt x="101540" y="2306"/>
                  </a:lnTo>
                  <a:lnTo>
                    <a:pt x="101540" y="2305"/>
                  </a:lnTo>
                  <a:close/>
                  <a:moveTo>
                    <a:pt x="254856" y="121406"/>
                  </a:moveTo>
                  <a:cubicBezTo>
                    <a:pt x="259031" y="125581"/>
                    <a:pt x="261614" y="131350"/>
                    <a:pt x="261614" y="137721"/>
                  </a:cubicBezTo>
                  <a:lnTo>
                    <a:pt x="261613" y="137721"/>
                  </a:lnTo>
                  <a:cubicBezTo>
                    <a:pt x="261613" y="150464"/>
                    <a:pt x="251283" y="160794"/>
                    <a:pt x="238540" y="160794"/>
                  </a:cubicBezTo>
                  <a:lnTo>
                    <a:pt x="24796" y="160793"/>
                  </a:lnTo>
                  <a:lnTo>
                    <a:pt x="21762" y="159536"/>
                  </a:lnTo>
                  <a:lnTo>
                    <a:pt x="11539" y="158190"/>
                  </a:lnTo>
                  <a:lnTo>
                    <a:pt x="11540" y="158189"/>
                  </a:lnTo>
                  <a:cubicBezTo>
                    <a:pt x="504" y="151818"/>
                    <a:pt x="-3277" y="137707"/>
                    <a:pt x="3095" y="126671"/>
                  </a:cubicBezTo>
                  <a:lnTo>
                    <a:pt x="70022" y="10751"/>
                  </a:lnTo>
                  <a:cubicBezTo>
                    <a:pt x="73208" y="5233"/>
                    <a:pt x="78329" y="1529"/>
                    <a:pt x="84033" y="0"/>
                  </a:cubicBezTo>
                  <a:lnTo>
                    <a:pt x="101540" y="2306"/>
                  </a:lnTo>
                  <a:lnTo>
                    <a:pt x="112290" y="16315"/>
                  </a:lnTo>
                  <a:cubicBezTo>
                    <a:pt x="113818" y="22019"/>
                    <a:pt x="113171" y="28305"/>
                    <a:pt x="109985" y="33823"/>
                  </a:cubicBezTo>
                  <a:lnTo>
                    <a:pt x="63321" y="114648"/>
                  </a:lnTo>
                  <a:lnTo>
                    <a:pt x="238541" y="114648"/>
                  </a:lnTo>
                  <a:cubicBezTo>
                    <a:pt x="244912" y="114648"/>
                    <a:pt x="250681" y="117231"/>
                    <a:pt x="254856" y="1214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457200" marR="0" lvl="1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200" b="1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grpSp>
        <p:nvGrpSpPr>
          <p:cNvPr id="309" name="Google Shape;309;gf65e453e22_2_90"/>
          <p:cNvGrpSpPr/>
          <p:nvPr/>
        </p:nvGrpSpPr>
        <p:grpSpPr>
          <a:xfrm rot="0">
            <a:off x="8350899" y="5196243"/>
            <a:ext cx="2450700" cy="1053900"/>
            <a:chOff x="9469764" y="6767733"/>
            <a:chExt cx="2450700" cy="1053900"/>
          </a:xfrm>
        </p:grpSpPr>
        <p:sp>
          <p:nvSpPr>
            <p:cNvPr id="310" name="Google Shape;310;gf65e453e22_2_90"/>
            <p:cNvSpPr/>
            <p:nvPr/>
          </p:nvSpPr>
          <p:spPr>
            <a:xfrm>
              <a:off x="9469764" y="6767733"/>
              <a:ext cx="2450700" cy="1053900"/>
            </a:xfrm>
            <a:prstGeom prst="roundRect">
              <a:avLst>
                <a:gd name="adj" fmla="val 13279"/>
              </a:avLst>
            </a:prstGeom>
            <a:solidFill>
              <a:schemeClr val="lt1"/>
            </a:solidFill>
            <a:ln w="12700" cap="flat" cmpd="sng">
              <a:solidFill>
                <a:srgbClr val="53585b"/>
              </a:solidFill>
              <a:prstDash val="solid"/>
              <a:miter/>
            </a:ln>
            <a:effectLst>
              <a:outerShdw blurRad="63500" dist="12700" dir="2700000" algn="tl" rotWithShape="0">
                <a:srgbClr val="000000">
                  <a:alpha val="4000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100" b="1" i="0" u="none" strike="noStrike" cap="none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컨텐츠에 대한 내용을 적어요</a:t>
              </a:r>
              <a:endParaRPr lang="en-US" sz="1100" b="1" i="0" u="none" strike="noStrike" cap="none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000" b="0" i="0" u="none" strike="noStrike" cap="none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Enjoy your stylish business and campus life with BIZCAM </a:t>
              </a:r>
              <a:endParaRPr/>
            </a:p>
          </p:txBody>
        </p:sp>
        <p:sp>
          <p:nvSpPr>
            <p:cNvPr id="311" name="Google Shape;311;gf65e453e22_2_90"/>
            <p:cNvSpPr/>
            <p:nvPr/>
          </p:nvSpPr>
          <p:spPr>
            <a:xfrm>
              <a:off x="9469764" y="6767733"/>
              <a:ext cx="344388" cy="344388"/>
            </a:xfrm>
            <a:custGeom>
              <a:avLst/>
              <a:gdLst/>
              <a:rect l="l" t="t" r="r" b="b"/>
              <a:pathLst>
                <a:path w="344388" h="344388" extrusionOk="0">
                  <a:moveTo>
                    <a:pt x="94648" y="0"/>
                  </a:moveTo>
                  <a:lnTo>
                    <a:pt x="344388" y="0"/>
                  </a:lnTo>
                  <a:lnTo>
                    <a:pt x="0" y="344388"/>
                  </a:lnTo>
                  <a:lnTo>
                    <a:pt x="0" y="94648"/>
                  </a:lnTo>
                  <a:cubicBezTo>
                    <a:pt x="0" y="42375"/>
                    <a:pt x="42375" y="0"/>
                    <a:pt x="94648" y="0"/>
                  </a:cubicBezTo>
                  <a:close/>
                </a:path>
              </a:pathLst>
            </a:custGeom>
            <a:solidFill>
              <a:srgbClr val="53585b"/>
            </a:solidFill>
            <a:ln w="12700" cap="flat" cmpd="sng">
              <a:solidFill>
                <a:srgbClr val="53585b"/>
              </a:solidFill>
              <a:prstDash val="solid"/>
              <a:miter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312" name="Google Shape;312;gf65e453e22_2_90"/>
            <p:cNvSpPr/>
            <p:nvPr/>
          </p:nvSpPr>
          <p:spPr>
            <a:xfrm rot="18006276">
              <a:off x="9514798" y="6813026"/>
              <a:ext cx="142130" cy="87357"/>
            </a:xfrm>
            <a:custGeom>
              <a:avLst/>
              <a:gdLst/>
              <a:rect l="l" t="t" r="r" b="b"/>
              <a:pathLst>
                <a:path w="261614" h="160794" extrusionOk="0">
                  <a:moveTo>
                    <a:pt x="101541" y="2305"/>
                  </a:moveTo>
                  <a:lnTo>
                    <a:pt x="101540" y="2306"/>
                  </a:lnTo>
                  <a:lnTo>
                    <a:pt x="101540" y="2305"/>
                  </a:lnTo>
                  <a:close/>
                  <a:moveTo>
                    <a:pt x="254856" y="121406"/>
                  </a:moveTo>
                  <a:cubicBezTo>
                    <a:pt x="259031" y="125581"/>
                    <a:pt x="261614" y="131350"/>
                    <a:pt x="261614" y="137721"/>
                  </a:cubicBezTo>
                  <a:lnTo>
                    <a:pt x="261613" y="137721"/>
                  </a:lnTo>
                  <a:cubicBezTo>
                    <a:pt x="261613" y="150464"/>
                    <a:pt x="251283" y="160794"/>
                    <a:pt x="238540" y="160794"/>
                  </a:cubicBezTo>
                  <a:lnTo>
                    <a:pt x="24796" y="160793"/>
                  </a:lnTo>
                  <a:lnTo>
                    <a:pt x="21762" y="159536"/>
                  </a:lnTo>
                  <a:lnTo>
                    <a:pt x="11539" y="158190"/>
                  </a:lnTo>
                  <a:lnTo>
                    <a:pt x="11540" y="158189"/>
                  </a:lnTo>
                  <a:cubicBezTo>
                    <a:pt x="504" y="151818"/>
                    <a:pt x="-3277" y="137707"/>
                    <a:pt x="3095" y="126671"/>
                  </a:cubicBezTo>
                  <a:lnTo>
                    <a:pt x="70022" y="10751"/>
                  </a:lnTo>
                  <a:cubicBezTo>
                    <a:pt x="73208" y="5233"/>
                    <a:pt x="78329" y="1529"/>
                    <a:pt x="84033" y="0"/>
                  </a:cubicBezTo>
                  <a:lnTo>
                    <a:pt x="101540" y="2306"/>
                  </a:lnTo>
                  <a:lnTo>
                    <a:pt x="112290" y="16315"/>
                  </a:lnTo>
                  <a:cubicBezTo>
                    <a:pt x="113818" y="22019"/>
                    <a:pt x="113171" y="28305"/>
                    <a:pt x="109985" y="33823"/>
                  </a:cubicBezTo>
                  <a:lnTo>
                    <a:pt x="63321" y="114648"/>
                  </a:lnTo>
                  <a:lnTo>
                    <a:pt x="238541" y="114648"/>
                  </a:lnTo>
                  <a:cubicBezTo>
                    <a:pt x="244912" y="114648"/>
                    <a:pt x="250681" y="117231"/>
                    <a:pt x="254856" y="1214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457200" marR="0" lvl="1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200" b="1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grpSp>
        <p:nvGrpSpPr>
          <p:cNvPr id="313" name="Google Shape;313;gf65e453e22_2_90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sp>
          <p:nvSpPr>
            <p:cNvPr id="314" name="Google Shape;314;gf65e453e22_2_90"/>
            <p:cNvSpPr/>
            <p:nvPr/>
          </p:nvSpPr>
          <p:spPr>
            <a:xfrm>
              <a:off x="0" y="0"/>
              <a:ext cx="12192000" cy="6858000"/>
            </a:xfrm>
            <a:prstGeom prst="rtTriangle">
              <a:avLst/>
            </a:prstGeom>
            <a:solidFill>
              <a:schemeClr val="lt1">
                <a:alpha val="21960"/>
              </a:schemeClr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315" name="Google Shape;315;gf65e453e22_2_90"/>
            <p:cNvSpPr/>
            <p:nvPr/>
          </p:nvSpPr>
          <p:spPr>
            <a:xfrm>
              <a:off x="191999" y="199622"/>
              <a:ext cx="11808000" cy="6477000"/>
            </a:xfrm>
            <a:prstGeom prst="roundRect">
              <a:avLst>
                <a:gd name="adj" fmla="val 3178"/>
              </a:avLst>
            </a:prstGeom>
            <a:solidFill>
              <a:schemeClr val="lt1"/>
            </a:solidFill>
            <a:ln w="34925" cap="flat" cmpd="sng">
              <a:solidFill>
                <a:srgbClr val="33c072"/>
              </a:solidFill>
              <a:prstDash val="solid"/>
              <a:miter/>
            </a:ln>
            <a:effectLst>
              <a:outerShdw dist="50800" dir="2700000" algn="t" rotWithShape="0">
                <a:srgbClr val="000000">
                  <a:alpha val="29800"/>
                </a:srgbClr>
              </a:outerShdw>
            </a:effectLst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6" name="Google Shape;316;gf65e453e22_2_90"/>
            <p:cNvGrpSpPr/>
            <p:nvPr/>
          </p:nvGrpSpPr>
          <p:grpSpPr>
            <a:xfrm rot="0">
              <a:off x="11702838" y="1430406"/>
              <a:ext cx="142200" cy="4896061"/>
              <a:chOff x="11702838" y="858913"/>
              <a:chExt cx="142200" cy="5705700"/>
            </a:xfrm>
          </p:grpSpPr>
          <p:sp>
            <p:nvSpPr>
              <p:cNvPr id="317" name="Google Shape;317;gf65e453e22_2_90"/>
              <p:cNvSpPr/>
              <p:nvPr/>
            </p:nvSpPr>
            <p:spPr>
              <a:xfrm>
                <a:off x="11734246" y="858913"/>
                <a:ext cx="79200" cy="5705700"/>
              </a:xfrm>
              <a:prstGeom prst="roundRect">
                <a:avLst>
                  <a:gd name="adj" fmla="val 50000"/>
                </a:avLst>
              </a:prstGeom>
              <a:solidFill>
                <a:schemeClr val="dk1">
                  <a:alpha val="6670"/>
                </a:schemeClr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18" name="Google Shape;318;gf65e453e22_2_90"/>
              <p:cNvGrpSpPr/>
              <p:nvPr/>
            </p:nvGrpSpPr>
            <p:grpSpPr>
              <a:xfrm rot="0">
                <a:off x="11702838" y="4676335"/>
                <a:ext cx="142200" cy="388500"/>
                <a:chOff x="11702838" y="4771585"/>
                <a:chExt cx="142200" cy="388500"/>
              </a:xfrm>
            </p:grpSpPr>
            <p:sp>
              <p:nvSpPr>
                <p:cNvPr id="319" name="Google Shape;319;gf65e453e22_2_90"/>
                <p:cNvSpPr/>
                <p:nvPr/>
              </p:nvSpPr>
              <p:spPr>
                <a:xfrm>
                  <a:off x="11702838" y="4771585"/>
                  <a:ext cx="142200" cy="3885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0" name="Google Shape;320;gf65e453e22_2_90"/>
                <p:cNvSpPr/>
                <p:nvPr/>
              </p:nvSpPr>
              <p:spPr>
                <a:xfrm>
                  <a:off x="11726590" y="4859623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1" name="Google Shape;321;gf65e453e22_2_90"/>
                <p:cNvSpPr/>
                <p:nvPr/>
              </p:nvSpPr>
              <p:spPr>
                <a:xfrm>
                  <a:off x="11726590" y="4944497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2" name="Google Shape;322;gf65e453e22_2_90"/>
                <p:cNvSpPr/>
                <p:nvPr/>
              </p:nvSpPr>
              <p:spPr>
                <a:xfrm>
                  <a:off x="11726590" y="5029370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23" name="Google Shape;323;gf65e453e22_2_90"/>
            <p:cNvSpPr/>
            <p:nvPr/>
          </p:nvSpPr>
          <p:spPr>
            <a:xfrm>
              <a:off x="263639" y="277461"/>
              <a:ext cx="11664600" cy="594300"/>
            </a:xfrm>
            <a:prstGeom prst="round2SameRect">
              <a:avLst>
                <a:gd name="adj1" fmla="val 22575"/>
                <a:gd name="adj2" fmla="val 14519"/>
              </a:avLst>
            </a:prstGeom>
            <a:solidFill>
              <a:srgbClr val="f2f2f2"/>
            </a:solidFill>
            <a:ln>
              <a:noFill/>
            </a:ln>
          </p:spPr>
          <p:txBody>
            <a:bodyPr wrap="square" lIns="91424" tIns="45700" rIns="91424" bIns="0" anchor="t" anchorCtr="0">
              <a:noAutofit/>
            </a:bodyPr>
            <a:lstStyle/>
            <a:p>
              <a:pPr marL="0" lvl="2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2800">
                  <a:solidFill>
                    <a:srgbClr val="595959"/>
                  </a:solidFill>
                  <a:latin typeface="맑은 고딕"/>
                  <a:ea typeface="맑은 고딕"/>
                </a:rPr>
                <a:t>아이디 찾기</a:t>
              </a:r>
              <a:endParaRPr sz="2800" i="0" u="none" strike="noStrike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324" name="Google Shape;324;gf65e453e22_2_90"/>
          <p:cNvSpPr txBox="1"/>
          <p:nvPr/>
        </p:nvSpPr>
        <p:spPr>
          <a:xfrm>
            <a:off x="6739600" y="1371600"/>
            <a:ext cx="4617900" cy="400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25" name="Google Shape;325;gf65e453e22_2_90"/>
          <p:cNvSpPr txBox="1"/>
          <p:nvPr/>
        </p:nvSpPr>
        <p:spPr>
          <a:xfrm>
            <a:off x="6779050" y="1983400"/>
            <a:ext cx="4573200" cy="400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06902" y="881129"/>
            <a:ext cx="4581525" cy="5724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3c0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f65e453e22_2_150"/>
          <p:cNvSpPr/>
          <p:nvPr/>
        </p:nvSpPr>
        <p:spPr>
          <a:xfrm>
            <a:off x="2903773" y="5132513"/>
            <a:ext cx="2743200" cy="1246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600" b="1" i="0" u="none" strike="noStrike" cap="none">
                <a:solidFill>
                  <a:srgbClr val="88e0d0"/>
                </a:solidFill>
                <a:latin typeface="맑은 고딕"/>
                <a:ea typeface="맑은 고딕"/>
                <a:cs typeface="맑은 고딕"/>
                <a:sym typeface="맑은 고딕"/>
              </a:rPr>
              <a:t>CONTENTS A</a:t>
            </a:r>
            <a:endParaRPr lang="en-US" sz="1600" b="1" i="0" u="none" strike="noStrike" cap="none">
              <a:solidFill>
                <a:srgbClr val="88e0d0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b="1" i="0" u="none" strike="noStrike" cap="none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컨텐츠에 대한 내용을 적어요</a:t>
            </a:r>
            <a:endParaRPr lang="en-US" sz="1400" b="1" i="0" u="none" strike="noStrike" cap="none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b="0" i="0" u="none" strike="noStrike" cap="none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Enjoy your stylish business and campus life with BIZCAM </a:t>
            </a:r>
            <a:endParaRPr/>
          </a:p>
        </p:txBody>
      </p:sp>
      <p:pic>
        <p:nvPicPr>
          <p:cNvPr id="332" name="Google Shape;332;gf65e453e22_2_150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819935" y="1377292"/>
            <a:ext cx="10145100" cy="364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gf65e453e22_2_150"/>
          <p:cNvSpPr/>
          <p:nvPr/>
        </p:nvSpPr>
        <p:spPr>
          <a:xfrm>
            <a:off x="9329059" y="2798873"/>
            <a:ext cx="486600" cy="2228100"/>
          </a:xfrm>
          <a:prstGeom prst="rect">
            <a:avLst/>
          </a:prstGeom>
          <a:noFill/>
          <a:ln w="9525" cap="flat" cmpd="sng">
            <a:solidFill>
              <a:srgbClr val="53585b"/>
            </a:solidFill>
            <a:prstDash val="dash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800" b="0" i="0" u="none" strike="noStrike" cap="none">
              <a:solidFill>
                <a:srgbClr val="bfbfb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pSp>
        <p:nvGrpSpPr>
          <p:cNvPr id="334" name="Google Shape;334;gf65e453e22_2_150"/>
          <p:cNvGrpSpPr/>
          <p:nvPr/>
        </p:nvGrpSpPr>
        <p:grpSpPr>
          <a:xfrm rot="0">
            <a:off x="9082987" y="2248646"/>
            <a:ext cx="971875" cy="423741"/>
            <a:chOff x="9955683" y="6767733"/>
            <a:chExt cx="1228200" cy="535500"/>
          </a:xfrm>
        </p:grpSpPr>
        <p:sp>
          <p:nvSpPr>
            <p:cNvPr id="335" name="Google Shape;335;gf65e453e22_2_150"/>
            <p:cNvSpPr/>
            <p:nvPr/>
          </p:nvSpPr>
          <p:spPr>
            <a:xfrm>
              <a:off x="9955683" y="6767733"/>
              <a:ext cx="1228200" cy="535500"/>
            </a:xfrm>
            <a:prstGeom prst="roundRect">
              <a:avLst>
                <a:gd name="adj" fmla="val 15448"/>
              </a:avLst>
            </a:prstGeom>
            <a:solidFill>
              <a:schemeClr val="lt1"/>
            </a:solidFill>
            <a:ln w="12700" cap="flat" cmpd="sng">
              <a:solidFill>
                <a:srgbClr val="53585b"/>
              </a:solidFill>
              <a:prstDash val="solid"/>
              <a:miter/>
            </a:ln>
            <a:effectLst>
              <a:outerShdw blurRad="63500" dist="12700" dir="2700000" algn="tl" rotWithShape="0">
                <a:srgbClr val="000000">
                  <a:alpha val="4000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200" b="1" i="0" u="none" strike="noStrike" cap="none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CHECK!!</a:t>
              </a:r>
              <a:endParaRPr/>
            </a:p>
          </p:txBody>
        </p:sp>
        <p:sp>
          <p:nvSpPr>
            <p:cNvPr id="336" name="Google Shape;336;gf65e453e22_2_150"/>
            <p:cNvSpPr/>
            <p:nvPr/>
          </p:nvSpPr>
          <p:spPr>
            <a:xfrm>
              <a:off x="9955683" y="6767733"/>
              <a:ext cx="344388" cy="344388"/>
            </a:xfrm>
            <a:custGeom>
              <a:avLst/>
              <a:gdLst/>
              <a:rect l="l" t="t" r="r" b="b"/>
              <a:pathLst>
                <a:path w="344388" h="344388" extrusionOk="0">
                  <a:moveTo>
                    <a:pt x="94648" y="0"/>
                  </a:moveTo>
                  <a:lnTo>
                    <a:pt x="344388" y="0"/>
                  </a:lnTo>
                  <a:lnTo>
                    <a:pt x="0" y="344388"/>
                  </a:lnTo>
                  <a:lnTo>
                    <a:pt x="0" y="94648"/>
                  </a:lnTo>
                  <a:cubicBezTo>
                    <a:pt x="0" y="42375"/>
                    <a:pt x="42375" y="0"/>
                    <a:pt x="94648" y="0"/>
                  </a:cubicBezTo>
                  <a:close/>
                </a:path>
              </a:pathLst>
            </a:custGeom>
            <a:solidFill>
              <a:srgbClr val="53585b"/>
            </a:solidFill>
            <a:ln w="12700" cap="flat" cmpd="sng">
              <a:solidFill>
                <a:srgbClr val="53585b"/>
              </a:solidFill>
              <a:prstDash val="solid"/>
              <a:miter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337" name="Google Shape;337;gf65e453e22_2_150"/>
            <p:cNvSpPr/>
            <p:nvPr/>
          </p:nvSpPr>
          <p:spPr>
            <a:xfrm rot="18006276">
              <a:off x="9983608" y="6822551"/>
              <a:ext cx="142130" cy="87357"/>
            </a:xfrm>
            <a:custGeom>
              <a:avLst/>
              <a:gdLst/>
              <a:rect l="l" t="t" r="r" b="b"/>
              <a:pathLst>
                <a:path w="261614" h="160794" extrusionOk="0">
                  <a:moveTo>
                    <a:pt x="101541" y="2305"/>
                  </a:moveTo>
                  <a:lnTo>
                    <a:pt x="101540" y="2306"/>
                  </a:lnTo>
                  <a:lnTo>
                    <a:pt x="101540" y="2305"/>
                  </a:lnTo>
                  <a:close/>
                  <a:moveTo>
                    <a:pt x="254856" y="121406"/>
                  </a:moveTo>
                  <a:cubicBezTo>
                    <a:pt x="259031" y="125581"/>
                    <a:pt x="261614" y="131350"/>
                    <a:pt x="261614" y="137721"/>
                  </a:cubicBezTo>
                  <a:lnTo>
                    <a:pt x="261613" y="137721"/>
                  </a:lnTo>
                  <a:cubicBezTo>
                    <a:pt x="261613" y="150464"/>
                    <a:pt x="251283" y="160794"/>
                    <a:pt x="238540" y="160794"/>
                  </a:cubicBezTo>
                  <a:lnTo>
                    <a:pt x="24796" y="160793"/>
                  </a:lnTo>
                  <a:lnTo>
                    <a:pt x="21762" y="159536"/>
                  </a:lnTo>
                  <a:lnTo>
                    <a:pt x="11539" y="158190"/>
                  </a:lnTo>
                  <a:lnTo>
                    <a:pt x="11540" y="158189"/>
                  </a:lnTo>
                  <a:cubicBezTo>
                    <a:pt x="504" y="151818"/>
                    <a:pt x="-3277" y="137707"/>
                    <a:pt x="3095" y="126671"/>
                  </a:cubicBezTo>
                  <a:lnTo>
                    <a:pt x="70022" y="10751"/>
                  </a:lnTo>
                  <a:cubicBezTo>
                    <a:pt x="73208" y="5233"/>
                    <a:pt x="78329" y="1529"/>
                    <a:pt x="84033" y="0"/>
                  </a:cubicBezTo>
                  <a:lnTo>
                    <a:pt x="101540" y="2306"/>
                  </a:lnTo>
                  <a:lnTo>
                    <a:pt x="112290" y="16315"/>
                  </a:lnTo>
                  <a:cubicBezTo>
                    <a:pt x="113818" y="22019"/>
                    <a:pt x="113171" y="28305"/>
                    <a:pt x="109985" y="33823"/>
                  </a:cubicBezTo>
                  <a:lnTo>
                    <a:pt x="63321" y="114648"/>
                  </a:lnTo>
                  <a:lnTo>
                    <a:pt x="238541" y="114648"/>
                  </a:lnTo>
                  <a:cubicBezTo>
                    <a:pt x="244912" y="114648"/>
                    <a:pt x="250681" y="117231"/>
                    <a:pt x="254856" y="1214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457200" marR="0" lvl="1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200" b="1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grpSp>
        <p:nvGrpSpPr>
          <p:cNvPr id="338" name="Google Shape;338;gf65e453e22_2_150"/>
          <p:cNvGrpSpPr/>
          <p:nvPr/>
        </p:nvGrpSpPr>
        <p:grpSpPr>
          <a:xfrm rot="0">
            <a:off x="8350899" y="5196243"/>
            <a:ext cx="2450700" cy="1053900"/>
            <a:chOff x="9469764" y="6767733"/>
            <a:chExt cx="2450700" cy="1053900"/>
          </a:xfrm>
        </p:grpSpPr>
        <p:sp>
          <p:nvSpPr>
            <p:cNvPr id="339" name="Google Shape;339;gf65e453e22_2_150"/>
            <p:cNvSpPr/>
            <p:nvPr/>
          </p:nvSpPr>
          <p:spPr>
            <a:xfrm>
              <a:off x="9469764" y="6767733"/>
              <a:ext cx="2450700" cy="1053900"/>
            </a:xfrm>
            <a:prstGeom prst="roundRect">
              <a:avLst>
                <a:gd name="adj" fmla="val 13279"/>
              </a:avLst>
            </a:prstGeom>
            <a:solidFill>
              <a:schemeClr val="lt1"/>
            </a:solidFill>
            <a:ln w="12700" cap="flat" cmpd="sng">
              <a:solidFill>
                <a:srgbClr val="53585b"/>
              </a:solidFill>
              <a:prstDash val="solid"/>
              <a:miter/>
            </a:ln>
            <a:effectLst>
              <a:outerShdw blurRad="63500" dist="12700" dir="2700000" algn="tl" rotWithShape="0">
                <a:srgbClr val="000000">
                  <a:alpha val="4000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100" b="1" i="0" u="none" strike="noStrike" cap="none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컨텐츠에 대한 내용을 적어요</a:t>
              </a:r>
              <a:endParaRPr lang="en-US" sz="1100" b="1" i="0" u="none" strike="noStrike" cap="none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000" b="0" i="0" u="none" strike="noStrike" cap="none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Enjoy your stylish business and campus life with BIZCAM </a:t>
              </a:r>
              <a:endParaRPr/>
            </a:p>
          </p:txBody>
        </p:sp>
        <p:sp>
          <p:nvSpPr>
            <p:cNvPr id="340" name="Google Shape;340;gf65e453e22_2_150"/>
            <p:cNvSpPr/>
            <p:nvPr/>
          </p:nvSpPr>
          <p:spPr>
            <a:xfrm>
              <a:off x="9469764" y="6767733"/>
              <a:ext cx="344388" cy="344388"/>
            </a:xfrm>
            <a:custGeom>
              <a:avLst/>
              <a:gdLst/>
              <a:rect l="l" t="t" r="r" b="b"/>
              <a:pathLst>
                <a:path w="344388" h="344388" extrusionOk="0">
                  <a:moveTo>
                    <a:pt x="94648" y="0"/>
                  </a:moveTo>
                  <a:lnTo>
                    <a:pt x="344388" y="0"/>
                  </a:lnTo>
                  <a:lnTo>
                    <a:pt x="0" y="344388"/>
                  </a:lnTo>
                  <a:lnTo>
                    <a:pt x="0" y="94648"/>
                  </a:lnTo>
                  <a:cubicBezTo>
                    <a:pt x="0" y="42375"/>
                    <a:pt x="42375" y="0"/>
                    <a:pt x="94648" y="0"/>
                  </a:cubicBezTo>
                  <a:close/>
                </a:path>
              </a:pathLst>
            </a:custGeom>
            <a:solidFill>
              <a:srgbClr val="53585b"/>
            </a:solidFill>
            <a:ln w="12700" cap="flat" cmpd="sng">
              <a:solidFill>
                <a:srgbClr val="53585b"/>
              </a:solidFill>
              <a:prstDash val="solid"/>
              <a:miter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341" name="Google Shape;341;gf65e453e22_2_150"/>
            <p:cNvSpPr/>
            <p:nvPr/>
          </p:nvSpPr>
          <p:spPr>
            <a:xfrm rot="18006276">
              <a:off x="9514798" y="6813026"/>
              <a:ext cx="142130" cy="87357"/>
            </a:xfrm>
            <a:custGeom>
              <a:avLst/>
              <a:gdLst/>
              <a:rect l="l" t="t" r="r" b="b"/>
              <a:pathLst>
                <a:path w="261614" h="160794" extrusionOk="0">
                  <a:moveTo>
                    <a:pt x="101541" y="2305"/>
                  </a:moveTo>
                  <a:lnTo>
                    <a:pt x="101540" y="2306"/>
                  </a:lnTo>
                  <a:lnTo>
                    <a:pt x="101540" y="2305"/>
                  </a:lnTo>
                  <a:close/>
                  <a:moveTo>
                    <a:pt x="254856" y="121406"/>
                  </a:moveTo>
                  <a:cubicBezTo>
                    <a:pt x="259031" y="125581"/>
                    <a:pt x="261614" y="131350"/>
                    <a:pt x="261614" y="137721"/>
                  </a:cubicBezTo>
                  <a:lnTo>
                    <a:pt x="261613" y="137721"/>
                  </a:lnTo>
                  <a:cubicBezTo>
                    <a:pt x="261613" y="150464"/>
                    <a:pt x="251283" y="160794"/>
                    <a:pt x="238540" y="160794"/>
                  </a:cubicBezTo>
                  <a:lnTo>
                    <a:pt x="24796" y="160793"/>
                  </a:lnTo>
                  <a:lnTo>
                    <a:pt x="21762" y="159536"/>
                  </a:lnTo>
                  <a:lnTo>
                    <a:pt x="11539" y="158190"/>
                  </a:lnTo>
                  <a:lnTo>
                    <a:pt x="11540" y="158189"/>
                  </a:lnTo>
                  <a:cubicBezTo>
                    <a:pt x="504" y="151818"/>
                    <a:pt x="-3277" y="137707"/>
                    <a:pt x="3095" y="126671"/>
                  </a:cubicBezTo>
                  <a:lnTo>
                    <a:pt x="70022" y="10751"/>
                  </a:lnTo>
                  <a:cubicBezTo>
                    <a:pt x="73208" y="5233"/>
                    <a:pt x="78329" y="1529"/>
                    <a:pt x="84033" y="0"/>
                  </a:cubicBezTo>
                  <a:lnTo>
                    <a:pt x="101540" y="2306"/>
                  </a:lnTo>
                  <a:lnTo>
                    <a:pt x="112290" y="16315"/>
                  </a:lnTo>
                  <a:cubicBezTo>
                    <a:pt x="113818" y="22019"/>
                    <a:pt x="113171" y="28305"/>
                    <a:pt x="109985" y="33823"/>
                  </a:cubicBezTo>
                  <a:lnTo>
                    <a:pt x="63321" y="114648"/>
                  </a:lnTo>
                  <a:lnTo>
                    <a:pt x="238541" y="114648"/>
                  </a:lnTo>
                  <a:cubicBezTo>
                    <a:pt x="244912" y="114648"/>
                    <a:pt x="250681" y="117231"/>
                    <a:pt x="254856" y="1214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457200" marR="0" lvl="1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200" b="1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grpSp>
        <p:nvGrpSpPr>
          <p:cNvPr id="342" name="Google Shape;342;gf65e453e22_2_150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sp>
          <p:nvSpPr>
            <p:cNvPr id="343" name="Google Shape;343;gf65e453e22_2_150"/>
            <p:cNvSpPr/>
            <p:nvPr/>
          </p:nvSpPr>
          <p:spPr>
            <a:xfrm>
              <a:off x="0" y="0"/>
              <a:ext cx="12192000" cy="6858000"/>
            </a:xfrm>
            <a:prstGeom prst="rtTriangle">
              <a:avLst/>
            </a:prstGeom>
            <a:solidFill>
              <a:schemeClr val="lt1">
                <a:alpha val="21960"/>
              </a:schemeClr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344" name="Google Shape;344;gf65e453e22_2_150"/>
            <p:cNvSpPr/>
            <p:nvPr/>
          </p:nvSpPr>
          <p:spPr>
            <a:xfrm>
              <a:off x="191999" y="199622"/>
              <a:ext cx="11808000" cy="6477000"/>
            </a:xfrm>
            <a:prstGeom prst="roundRect">
              <a:avLst>
                <a:gd name="adj" fmla="val 3178"/>
              </a:avLst>
            </a:prstGeom>
            <a:solidFill>
              <a:schemeClr val="lt1"/>
            </a:solidFill>
            <a:ln w="34925" cap="flat" cmpd="sng">
              <a:solidFill>
                <a:srgbClr val="33c072"/>
              </a:solidFill>
              <a:prstDash val="solid"/>
              <a:miter/>
            </a:ln>
            <a:effectLst>
              <a:outerShdw dist="50800" dir="2700000" algn="t" rotWithShape="0">
                <a:srgbClr val="000000">
                  <a:alpha val="29800"/>
                </a:srgbClr>
              </a:outerShdw>
            </a:effectLst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5" name="Google Shape;345;gf65e453e22_2_150"/>
            <p:cNvGrpSpPr/>
            <p:nvPr/>
          </p:nvGrpSpPr>
          <p:grpSpPr>
            <a:xfrm rot="0">
              <a:off x="11702838" y="1430406"/>
              <a:ext cx="142200" cy="4896061"/>
              <a:chOff x="11702838" y="858913"/>
              <a:chExt cx="142200" cy="5705700"/>
            </a:xfrm>
          </p:grpSpPr>
          <p:sp>
            <p:nvSpPr>
              <p:cNvPr id="346" name="Google Shape;346;gf65e453e22_2_150"/>
              <p:cNvSpPr/>
              <p:nvPr/>
            </p:nvSpPr>
            <p:spPr>
              <a:xfrm>
                <a:off x="11734246" y="858913"/>
                <a:ext cx="79200" cy="5705700"/>
              </a:xfrm>
              <a:prstGeom prst="roundRect">
                <a:avLst>
                  <a:gd name="adj" fmla="val 50000"/>
                </a:avLst>
              </a:prstGeom>
              <a:solidFill>
                <a:schemeClr val="dk1">
                  <a:alpha val="6670"/>
                </a:schemeClr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47" name="Google Shape;347;gf65e453e22_2_150"/>
              <p:cNvGrpSpPr/>
              <p:nvPr/>
            </p:nvGrpSpPr>
            <p:grpSpPr>
              <a:xfrm rot="0">
                <a:off x="11702838" y="4676335"/>
                <a:ext cx="142200" cy="388500"/>
                <a:chOff x="11702838" y="4771585"/>
                <a:chExt cx="142200" cy="388500"/>
              </a:xfrm>
            </p:grpSpPr>
            <p:sp>
              <p:nvSpPr>
                <p:cNvPr id="348" name="Google Shape;348;gf65e453e22_2_150"/>
                <p:cNvSpPr/>
                <p:nvPr/>
              </p:nvSpPr>
              <p:spPr>
                <a:xfrm>
                  <a:off x="11702838" y="4771585"/>
                  <a:ext cx="142200" cy="3885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9" name="Google Shape;349;gf65e453e22_2_150"/>
                <p:cNvSpPr/>
                <p:nvPr/>
              </p:nvSpPr>
              <p:spPr>
                <a:xfrm>
                  <a:off x="11726590" y="4859623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0" name="Google Shape;350;gf65e453e22_2_150"/>
                <p:cNvSpPr/>
                <p:nvPr/>
              </p:nvSpPr>
              <p:spPr>
                <a:xfrm>
                  <a:off x="11726590" y="4944497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1" name="Google Shape;351;gf65e453e22_2_150"/>
                <p:cNvSpPr/>
                <p:nvPr/>
              </p:nvSpPr>
              <p:spPr>
                <a:xfrm>
                  <a:off x="11726590" y="5029370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52" name="Google Shape;352;gf65e453e22_2_150"/>
            <p:cNvSpPr/>
            <p:nvPr/>
          </p:nvSpPr>
          <p:spPr>
            <a:xfrm>
              <a:off x="263639" y="277461"/>
              <a:ext cx="11664600" cy="594300"/>
            </a:xfrm>
            <a:prstGeom prst="round2SameRect">
              <a:avLst>
                <a:gd name="adj1" fmla="val 22575"/>
                <a:gd name="adj2" fmla="val 14519"/>
              </a:avLst>
            </a:prstGeom>
            <a:solidFill>
              <a:srgbClr val="f2f2f2"/>
            </a:solidFill>
            <a:ln>
              <a:noFill/>
            </a:ln>
          </p:spPr>
          <p:txBody>
            <a:bodyPr wrap="square" lIns="91424" tIns="45700" rIns="91424" bIns="0" anchor="t" anchorCtr="0">
              <a:noAutofit/>
            </a:bodyPr>
            <a:lstStyle/>
            <a:p>
              <a:pPr marL="0" lvl="2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  <a:defRPr/>
              </a:pPr>
              <a:r>
                <a:rPr lang="en-US" sz="2800">
                  <a:solidFill>
                    <a:srgbClr val="595959"/>
                  </a:solidFill>
                  <a:latin typeface="맑은 고딕"/>
                  <a:ea typeface="맑은 고딕"/>
                </a:rPr>
                <a:t>비밀번호 찾기</a:t>
              </a:r>
              <a:endParaRPr lang="en-US" sz="2800">
                <a:solidFill>
                  <a:srgbClr val="595959"/>
                </a:solidFill>
                <a:latin typeface="맑은 고딕"/>
                <a:ea typeface="맑은 고딕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 i="0" u="none" strike="noStrike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353" name="Google Shape;353;gf65e453e22_2_150"/>
          <p:cNvSpPr txBox="1"/>
          <p:nvPr/>
        </p:nvSpPr>
        <p:spPr>
          <a:xfrm>
            <a:off x="6739600" y="1371600"/>
            <a:ext cx="4617900" cy="400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138551" y="856014"/>
            <a:ext cx="3914775" cy="5724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3c0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f65e453e22_2_180"/>
          <p:cNvSpPr/>
          <p:nvPr/>
        </p:nvSpPr>
        <p:spPr>
          <a:xfrm>
            <a:off x="2903773" y="5132513"/>
            <a:ext cx="2743200" cy="1246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600" b="1" i="0" u="none" strike="noStrike" cap="none">
                <a:solidFill>
                  <a:srgbClr val="88e0d0"/>
                </a:solidFill>
                <a:latin typeface="맑은 고딕"/>
                <a:ea typeface="맑은 고딕"/>
                <a:cs typeface="맑은 고딕"/>
                <a:sym typeface="맑은 고딕"/>
              </a:rPr>
              <a:t>CONTENTS A</a:t>
            </a:r>
            <a:endParaRPr lang="en-US" sz="1600" b="1" i="0" u="none" strike="noStrike" cap="none">
              <a:solidFill>
                <a:srgbClr val="88e0d0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b="1" i="0" u="none" strike="noStrike" cap="none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컨텐츠에 대한 내용을 적어요</a:t>
            </a:r>
            <a:endParaRPr lang="en-US" sz="1400" b="1" i="0" u="none" strike="noStrike" cap="none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b="0" i="0" u="none" strike="noStrike" cap="none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Enjoy your stylish business and campus life with BIZCAM </a:t>
            </a:r>
            <a:endParaRPr/>
          </a:p>
        </p:txBody>
      </p:sp>
      <p:pic>
        <p:nvPicPr>
          <p:cNvPr id="360" name="Google Shape;360;gf65e453e22_2_180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819935" y="1377292"/>
            <a:ext cx="10145100" cy="364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f65e453e22_2_180"/>
          <p:cNvSpPr/>
          <p:nvPr/>
        </p:nvSpPr>
        <p:spPr>
          <a:xfrm>
            <a:off x="9329059" y="2798873"/>
            <a:ext cx="486600" cy="2228100"/>
          </a:xfrm>
          <a:prstGeom prst="rect">
            <a:avLst/>
          </a:prstGeom>
          <a:noFill/>
          <a:ln w="9525" cap="flat" cmpd="sng">
            <a:solidFill>
              <a:srgbClr val="53585b"/>
            </a:solidFill>
            <a:prstDash val="dash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800" b="0" i="0" u="none" strike="noStrike" cap="none">
              <a:solidFill>
                <a:srgbClr val="bfbfb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pSp>
        <p:nvGrpSpPr>
          <p:cNvPr id="362" name="Google Shape;362;gf65e453e22_2_180"/>
          <p:cNvGrpSpPr/>
          <p:nvPr/>
        </p:nvGrpSpPr>
        <p:grpSpPr>
          <a:xfrm rot="0">
            <a:off x="9082987" y="2248646"/>
            <a:ext cx="971875" cy="423741"/>
            <a:chOff x="9955683" y="6767733"/>
            <a:chExt cx="1228200" cy="535500"/>
          </a:xfrm>
        </p:grpSpPr>
        <p:sp>
          <p:nvSpPr>
            <p:cNvPr id="363" name="Google Shape;363;gf65e453e22_2_180"/>
            <p:cNvSpPr/>
            <p:nvPr/>
          </p:nvSpPr>
          <p:spPr>
            <a:xfrm>
              <a:off x="9955683" y="6767733"/>
              <a:ext cx="1228200" cy="535500"/>
            </a:xfrm>
            <a:prstGeom prst="roundRect">
              <a:avLst>
                <a:gd name="adj" fmla="val 15448"/>
              </a:avLst>
            </a:prstGeom>
            <a:solidFill>
              <a:schemeClr val="lt1"/>
            </a:solidFill>
            <a:ln w="12700" cap="flat" cmpd="sng">
              <a:solidFill>
                <a:srgbClr val="53585b"/>
              </a:solidFill>
              <a:prstDash val="solid"/>
              <a:miter/>
            </a:ln>
            <a:effectLst>
              <a:outerShdw blurRad="63500" dist="12700" dir="2700000" algn="tl" rotWithShape="0">
                <a:srgbClr val="000000">
                  <a:alpha val="4000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200" b="1" i="0" u="none" strike="noStrike" cap="none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CHECK!!</a:t>
              </a:r>
              <a:endParaRPr/>
            </a:p>
          </p:txBody>
        </p:sp>
        <p:sp>
          <p:nvSpPr>
            <p:cNvPr id="364" name="Google Shape;364;gf65e453e22_2_180"/>
            <p:cNvSpPr/>
            <p:nvPr/>
          </p:nvSpPr>
          <p:spPr>
            <a:xfrm>
              <a:off x="9955683" y="6767733"/>
              <a:ext cx="344388" cy="344388"/>
            </a:xfrm>
            <a:custGeom>
              <a:avLst/>
              <a:gdLst/>
              <a:rect l="l" t="t" r="r" b="b"/>
              <a:pathLst>
                <a:path w="344388" h="344388" extrusionOk="0">
                  <a:moveTo>
                    <a:pt x="94648" y="0"/>
                  </a:moveTo>
                  <a:lnTo>
                    <a:pt x="344388" y="0"/>
                  </a:lnTo>
                  <a:lnTo>
                    <a:pt x="0" y="344388"/>
                  </a:lnTo>
                  <a:lnTo>
                    <a:pt x="0" y="94648"/>
                  </a:lnTo>
                  <a:cubicBezTo>
                    <a:pt x="0" y="42375"/>
                    <a:pt x="42375" y="0"/>
                    <a:pt x="94648" y="0"/>
                  </a:cubicBezTo>
                  <a:close/>
                </a:path>
              </a:pathLst>
            </a:custGeom>
            <a:solidFill>
              <a:srgbClr val="53585b"/>
            </a:solidFill>
            <a:ln w="12700" cap="flat" cmpd="sng">
              <a:solidFill>
                <a:srgbClr val="53585b"/>
              </a:solidFill>
              <a:prstDash val="solid"/>
              <a:miter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365" name="Google Shape;365;gf65e453e22_2_180"/>
            <p:cNvSpPr/>
            <p:nvPr/>
          </p:nvSpPr>
          <p:spPr>
            <a:xfrm rot="18006276">
              <a:off x="9983608" y="6822551"/>
              <a:ext cx="142130" cy="87357"/>
            </a:xfrm>
            <a:custGeom>
              <a:avLst/>
              <a:gdLst/>
              <a:rect l="l" t="t" r="r" b="b"/>
              <a:pathLst>
                <a:path w="261614" h="160794" extrusionOk="0">
                  <a:moveTo>
                    <a:pt x="101541" y="2305"/>
                  </a:moveTo>
                  <a:lnTo>
                    <a:pt x="101540" y="2306"/>
                  </a:lnTo>
                  <a:lnTo>
                    <a:pt x="101540" y="2305"/>
                  </a:lnTo>
                  <a:close/>
                  <a:moveTo>
                    <a:pt x="254856" y="121406"/>
                  </a:moveTo>
                  <a:cubicBezTo>
                    <a:pt x="259031" y="125581"/>
                    <a:pt x="261614" y="131350"/>
                    <a:pt x="261614" y="137721"/>
                  </a:cubicBezTo>
                  <a:lnTo>
                    <a:pt x="261613" y="137721"/>
                  </a:lnTo>
                  <a:cubicBezTo>
                    <a:pt x="261613" y="150464"/>
                    <a:pt x="251283" y="160794"/>
                    <a:pt x="238540" y="160794"/>
                  </a:cubicBezTo>
                  <a:lnTo>
                    <a:pt x="24796" y="160793"/>
                  </a:lnTo>
                  <a:lnTo>
                    <a:pt x="21762" y="159536"/>
                  </a:lnTo>
                  <a:lnTo>
                    <a:pt x="11539" y="158190"/>
                  </a:lnTo>
                  <a:lnTo>
                    <a:pt x="11540" y="158189"/>
                  </a:lnTo>
                  <a:cubicBezTo>
                    <a:pt x="504" y="151818"/>
                    <a:pt x="-3277" y="137707"/>
                    <a:pt x="3095" y="126671"/>
                  </a:cubicBezTo>
                  <a:lnTo>
                    <a:pt x="70022" y="10751"/>
                  </a:lnTo>
                  <a:cubicBezTo>
                    <a:pt x="73208" y="5233"/>
                    <a:pt x="78329" y="1529"/>
                    <a:pt x="84033" y="0"/>
                  </a:cubicBezTo>
                  <a:lnTo>
                    <a:pt x="101540" y="2306"/>
                  </a:lnTo>
                  <a:lnTo>
                    <a:pt x="112290" y="16315"/>
                  </a:lnTo>
                  <a:cubicBezTo>
                    <a:pt x="113818" y="22019"/>
                    <a:pt x="113171" y="28305"/>
                    <a:pt x="109985" y="33823"/>
                  </a:cubicBezTo>
                  <a:lnTo>
                    <a:pt x="63321" y="114648"/>
                  </a:lnTo>
                  <a:lnTo>
                    <a:pt x="238541" y="114648"/>
                  </a:lnTo>
                  <a:cubicBezTo>
                    <a:pt x="244912" y="114648"/>
                    <a:pt x="250681" y="117231"/>
                    <a:pt x="254856" y="1214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457200" marR="0" lvl="1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200" b="1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grpSp>
        <p:nvGrpSpPr>
          <p:cNvPr id="366" name="Google Shape;366;gf65e453e22_2_180"/>
          <p:cNvGrpSpPr/>
          <p:nvPr/>
        </p:nvGrpSpPr>
        <p:grpSpPr>
          <a:xfrm rot="0">
            <a:off x="8350899" y="5196243"/>
            <a:ext cx="2450700" cy="1053900"/>
            <a:chOff x="9469764" y="6767733"/>
            <a:chExt cx="2450700" cy="1053900"/>
          </a:xfrm>
        </p:grpSpPr>
        <p:sp>
          <p:nvSpPr>
            <p:cNvPr id="367" name="Google Shape;367;gf65e453e22_2_180"/>
            <p:cNvSpPr/>
            <p:nvPr/>
          </p:nvSpPr>
          <p:spPr>
            <a:xfrm>
              <a:off x="9469764" y="6767733"/>
              <a:ext cx="2450700" cy="1053900"/>
            </a:xfrm>
            <a:prstGeom prst="roundRect">
              <a:avLst>
                <a:gd name="adj" fmla="val 13279"/>
              </a:avLst>
            </a:prstGeom>
            <a:solidFill>
              <a:schemeClr val="lt1"/>
            </a:solidFill>
            <a:ln w="12700" cap="flat" cmpd="sng">
              <a:solidFill>
                <a:srgbClr val="53585b"/>
              </a:solidFill>
              <a:prstDash val="solid"/>
              <a:miter/>
            </a:ln>
            <a:effectLst>
              <a:outerShdw blurRad="63500" dist="12700" dir="2700000" algn="tl" rotWithShape="0">
                <a:srgbClr val="000000">
                  <a:alpha val="4000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100" b="1" i="0" u="none" strike="noStrike" cap="none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컨텐츠에 대한 내용을 적어요</a:t>
              </a:r>
              <a:endParaRPr lang="en-US" sz="1100" b="1" i="0" u="none" strike="noStrike" cap="none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000" b="0" i="0" u="none" strike="noStrike" cap="none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Enjoy your stylish business and campus life with BIZCAM </a:t>
              </a:r>
              <a:endParaRPr/>
            </a:p>
          </p:txBody>
        </p:sp>
        <p:sp>
          <p:nvSpPr>
            <p:cNvPr id="368" name="Google Shape;368;gf65e453e22_2_180"/>
            <p:cNvSpPr/>
            <p:nvPr/>
          </p:nvSpPr>
          <p:spPr>
            <a:xfrm>
              <a:off x="9469764" y="6767733"/>
              <a:ext cx="344388" cy="344388"/>
            </a:xfrm>
            <a:custGeom>
              <a:avLst/>
              <a:gdLst/>
              <a:rect l="l" t="t" r="r" b="b"/>
              <a:pathLst>
                <a:path w="344388" h="344388" extrusionOk="0">
                  <a:moveTo>
                    <a:pt x="94648" y="0"/>
                  </a:moveTo>
                  <a:lnTo>
                    <a:pt x="344388" y="0"/>
                  </a:lnTo>
                  <a:lnTo>
                    <a:pt x="0" y="344388"/>
                  </a:lnTo>
                  <a:lnTo>
                    <a:pt x="0" y="94648"/>
                  </a:lnTo>
                  <a:cubicBezTo>
                    <a:pt x="0" y="42375"/>
                    <a:pt x="42375" y="0"/>
                    <a:pt x="94648" y="0"/>
                  </a:cubicBezTo>
                  <a:close/>
                </a:path>
              </a:pathLst>
            </a:custGeom>
            <a:solidFill>
              <a:srgbClr val="53585b"/>
            </a:solidFill>
            <a:ln w="12700" cap="flat" cmpd="sng">
              <a:solidFill>
                <a:srgbClr val="53585b"/>
              </a:solidFill>
              <a:prstDash val="solid"/>
              <a:miter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369" name="Google Shape;369;gf65e453e22_2_180"/>
            <p:cNvSpPr/>
            <p:nvPr/>
          </p:nvSpPr>
          <p:spPr>
            <a:xfrm rot="18006276">
              <a:off x="9514798" y="6813026"/>
              <a:ext cx="142130" cy="87357"/>
            </a:xfrm>
            <a:custGeom>
              <a:avLst/>
              <a:gdLst/>
              <a:rect l="l" t="t" r="r" b="b"/>
              <a:pathLst>
                <a:path w="261614" h="160794" extrusionOk="0">
                  <a:moveTo>
                    <a:pt x="101541" y="2305"/>
                  </a:moveTo>
                  <a:lnTo>
                    <a:pt x="101540" y="2306"/>
                  </a:lnTo>
                  <a:lnTo>
                    <a:pt x="101540" y="2305"/>
                  </a:lnTo>
                  <a:close/>
                  <a:moveTo>
                    <a:pt x="254856" y="121406"/>
                  </a:moveTo>
                  <a:cubicBezTo>
                    <a:pt x="259031" y="125581"/>
                    <a:pt x="261614" y="131350"/>
                    <a:pt x="261614" y="137721"/>
                  </a:cubicBezTo>
                  <a:lnTo>
                    <a:pt x="261613" y="137721"/>
                  </a:lnTo>
                  <a:cubicBezTo>
                    <a:pt x="261613" y="150464"/>
                    <a:pt x="251283" y="160794"/>
                    <a:pt x="238540" y="160794"/>
                  </a:cubicBezTo>
                  <a:lnTo>
                    <a:pt x="24796" y="160793"/>
                  </a:lnTo>
                  <a:lnTo>
                    <a:pt x="21762" y="159536"/>
                  </a:lnTo>
                  <a:lnTo>
                    <a:pt x="11539" y="158190"/>
                  </a:lnTo>
                  <a:lnTo>
                    <a:pt x="11540" y="158189"/>
                  </a:lnTo>
                  <a:cubicBezTo>
                    <a:pt x="504" y="151818"/>
                    <a:pt x="-3277" y="137707"/>
                    <a:pt x="3095" y="126671"/>
                  </a:cubicBezTo>
                  <a:lnTo>
                    <a:pt x="70022" y="10751"/>
                  </a:lnTo>
                  <a:cubicBezTo>
                    <a:pt x="73208" y="5233"/>
                    <a:pt x="78329" y="1529"/>
                    <a:pt x="84033" y="0"/>
                  </a:cubicBezTo>
                  <a:lnTo>
                    <a:pt x="101540" y="2306"/>
                  </a:lnTo>
                  <a:lnTo>
                    <a:pt x="112290" y="16315"/>
                  </a:lnTo>
                  <a:cubicBezTo>
                    <a:pt x="113818" y="22019"/>
                    <a:pt x="113171" y="28305"/>
                    <a:pt x="109985" y="33823"/>
                  </a:cubicBezTo>
                  <a:lnTo>
                    <a:pt x="63321" y="114648"/>
                  </a:lnTo>
                  <a:lnTo>
                    <a:pt x="238541" y="114648"/>
                  </a:lnTo>
                  <a:cubicBezTo>
                    <a:pt x="244912" y="114648"/>
                    <a:pt x="250681" y="117231"/>
                    <a:pt x="254856" y="1214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457200" marR="0" lvl="1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200" b="1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grpSp>
        <p:nvGrpSpPr>
          <p:cNvPr id="370" name="Google Shape;370;gf65e453e22_2_180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sp>
          <p:nvSpPr>
            <p:cNvPr id="371" name="Google Shape;371;gf65e453e22_2_180"/>
            <p:cNvSpPr/>
            <p:nvPr/>
          </p:nvSpPr>
          <p:spPr>
            <a:xfrm>
              <a:off x="0" y="0"/>
              <a:ext cx="12192000" cy="6858000"/>
            </a:xfrm>
            <a:prstGeom prst="rtTriangle">
              <a:avLst/>
            </a:prstGeom>
            <a:solidFill>
              <a:schemeClr val="lt1">
                <a:alpha val="21960"/>
              </a:schemeClr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372" name="Google Shape;372;gf65e453e22_2_180"/>
            <p:cNvSpPr/>
            <p:nvPr/>
          </p:nvSpPr>
          <p:spPr>
            <a:xfrm>
              <a:off x="191999" y="199622"/>
              <a:ext cx="11808000" cy="6477000"/>
            </a:xfrm>
            <a:prstGeom prst="roundRect">
              <a:avLst>
                <a:gd name="adj" fmla="val 3178"/>
              </a:avLst>
            </a:prstGeom>
            <a:solidFill>
              <a:schemeClr val="lt1"/>
            </a:solidFill>
            <a:ln w="34925" cap="flat" cmpd="sng">
              <a:solidFill>
                <a:srgbClr val="33c072"/>
              </a:solidFill>
              <a:prstDash val="solid"/>
              <a:miter/>
            </a:ln>
            <a:effectLst>
              <a:outerShdw dist="50800" dir="2700000" algn="t" rotWithShape="0">
                <a:srgbClr val="000000">
                  <a:alpha val="29800"/>
                </a:srgbClr>
              </a:outerShdw>
            </a:effectLst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3" name="Google Shape;373;gf65e453e22_2_180"/>
            <p:cNvGrpSpPr/>
            <p:nvPr/>
          </p:nvGrpSpPr>
          <p:grpSpPr>
            <a:xfrm rot="0">
              <a:off x="11702838" y="1430406"/>
              <a:ext cx="142200" cy="4896061"/>
              <a:chOff x="11702838" y="858913"/>
              <a:chExt cx="142200" cy="5705700"/>
            </a:xfrm>
          </p:grpSpPr>
          <p:sp>
            <p:nvSpPr>
              <p:cNvPr id="374" name="Google Shape;374;gf65e453e22_2_180"/>
              <p:cNvSpPr/>
              <p:nvPr/>
            </p:nvSpPr>
            <p:spPr>
              <a:xfrm>
                <a:off x="11734246" y="858913"/>
                <a:ext cx="79200" cy="5705700"/>
              </a:xfrm>
              <a:prstGeom prst="roundRect">
                <a:avLst>
                  <a:gd name="adj" fmla="val 50000"/>
                </a:avLst>
              </a:prstGeom>
              <a:solidFill>
                <a:schemeClr val="dk1">
                  <a:alpha val="6670"/>
                </a:schemeClr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75" name="Google Shape;375;gf65e453e22_2_180"/>
              <p:cNvGrpSpPr/>
              <p:nvPr/>
            </p:nvGrpSpPr>
            <p:grpSpPr>
              <a:xfrm rot="0">
                <a:off x="11702838" y="4676335"/>
                <a:ext cx="142200" cy="388500"/>
                <a:chOff x="11702838" y="4771585"/>
                <a:chExt cx="142200" cy="388500"/>
              </a:xfrm>
            </p:grpSpPr>
            <p:sp>
              <p:nvSpPr>
                <p:cNvPr id="376" name="Google Shape;376;gf65e453e22_2_180"/>
                <p:cNvSpPr/>
                <p:nvPr/>
              </p:nvSpPr>
              <p:spPr>
                <a:xfrm>
                  <a:off x="11702838" y="4771585"/>
                  <a:ext cx="142200" cy="3885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7" name="Google Shape;377;gf65e453e22_2_180"/>
                <p:cNvSpPr/>
                <p:nvPr/>
              </p:nvSpPr>
              <p:spPr>
                <a:xfrm>
                  <a:off x="11726590" y="4859623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8" name="Google Shape;378;gf65e453e22_2_180"/>
                <p:cNvSpPr/>
                <p:nvPr/>
              </p:nvSpPr>
              <p:spPr>
                <a:xfrm>
                  <a:off x="11726590" y="4944497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" name="Google Shape;379;gf65e453e22_2_180"/>
                <p:cNvSpPr/>
                <p:nvPr/>
              </p:nvSpPr>
              <p:spPr>
                <a:xfrm>
                  <a:off x="11726590" y="5029370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80" name="Google Shape;380;gf65e453e22_2_180"/>
            <p:cNvSpPr/>
            <p:nvPr/>
          </p:nvSpPr>
          <p:spPr>
            <a:xfrm>
              <a:off x="263639" y="277461"/>
              <a:ext cx="11664600" cy="594300"/>
            </a:xfrm>
            <a:prstGeom prst="round2SameRect">
              <a:avLst>
                <a:gd name="adj1" fmla="val 22575"/>
                <a:gd name="adj2" fmla="val 14519"/>
              </a:avLst>
            </a:prstGeom>
            <a:solidFill>
              <a:srgbClr val="f2f2f2"/>
            </a:solidFill>
            <a:ln>
              <a:noFill/>
            </a:ln>
          </p:spPr>
          <p:txBody>
            <a:bodyPr wrap="square" lIns="91424" tIns="45700" rIns="91424" bIns="0" anchor="t" anchorCtr="0">
              <a:noAutofit/>
            </a:bodyPr>
            <a:lstStyle/>
            <a:p>
              <a:pPr marL="0" lvl="2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2800">
                  <a:solidFill>
                    <a:srgbClr val="595959"/>
                  </a:solidFill>
                  <a:latin typeface="맑은 고딕"/>
                  <a:ea typeface="맑은 고딕"/>
                </a:rPr>
                <a:t>회원가입</a:t>
              </a:r>
              <a:endParaRPr lang="en-US" sz="2800">
                <a:solidFill>
                  <a:srgbClr val="595959"/>
                </a:solidFill>
                <a:latin typeface="맑은 고딕"/>
                <a:ea typeface="맑은 고딕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 i="0" u="none" strike="noStrike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381" name="Google Shape;381;gf65e453e22_2_180"/>
          <p:cNvSpPr txBox="1"/>
          <p:nvPr/>
        </p:nvSpPr>
        <p:spPr>
          <a:xfrm>
            <a:off x="6739600" y="1371600"/>
            <a:ext cx="4617900" cy="400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96224" y="1022260"/>
            <a:ext cx="6792522" cy="52278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3c0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f65e453e22_2_210"/>
          <p:cNvSpPr/>
          <p:nvPr/>
        </p:nvSpPr>
        <p:spPr>
          <a:xfrm>
            <a:off x="2903773" y="5132513"/>
            <a:ext cx="2743200" cy="1246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600" b="1" i="0" u="none" strike="noStrike" cap="none">
                <a:solidFill>
                  <a:srgbClr val="88e0d0"/>
                </a:solidFill>
                <a:latin typeface="맑은 고딕"/>
                <a:ea typeface="맑은 고딕"/>
                <a:cs typeface="맑은 고딕"/>
                <a:sym typeface="맑은 고딕"/>
              </a:rPr>
              <a:t>CONTENTS A</a:t>
            </a:r>
            <a:endParaRPr lang="en-US" sz="1600" b="1" i="0" u="none" strike="noStrike" cap="none">
              <a:solidFill>
                <a:srgbClr val="88e0d0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b="1" i="0" u="none" strike="noStrike" cap="none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컨텐츠에 대한 내용을 적어요</a:t>
            </a:r>
            <a:endParaRPr lang="en-US" sz="1400" b="1" i="0" u="none" strike="noStrike" cap="none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b="0" i="0" u="none" strike="noStrike" cap="none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Enjoy your stylish business and campus life with BIZCAM </a:t>
            </a:r>
            <a:endParaRPr/>
          </a:p>
        </p:txBody>
      </p:sp>
      <p:pic>
        <p:nvPicPr>
          <p:cNvPr id="388" name="Google Shape;388;gf65e453e22_2_210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819935" y="1377292"/>
            <a:ext cx="10145100" cy="364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f65e453e22_2_210"/>
          <p:cNvSpPr/>
          <p:nvPr/>
        </p:nvSpPr>
        <p:spPr>
          <a:xfrm>
            <a:off x="9329059" y="2798873"/>
            <a:ext cx="486600" cy="2228100"/>
          </a:xfrm>
          <a:prstGeom prst="rect">
            <a:avLst/>
          </a:prstGeom>
          <a:noFill/>
          <a:ln w="9525" cap="flat" cmpd="sng">
            <a:solidFill>
              <a:srgbClr val="53585b"/>
            </a:solidFill>
            <a:prstDash val="dash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800" b="0" i="0" u="none" strike="noStrike" cap="none">
              <a:solidFill>
                <a:srgbClr val="bfbfb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pSp>
        <p:nvGrpSpPr>
          <p:cNvPr id="390" name="Google Shape;390;gf65e453e22_2_210"/>
          <p:cNvGrpSpPr/>
          <p:nvPr/>
        </p:nvGrpSpPr>
        <p:grpSpPr>
          <a:xfrm rot="0">
            <a:off x="9082987" y="2248646"/>
            <a:ext cx="971875" cy="423741"/>
            <a:chOff x="9955683" y="6767733"/>
            <a:chExt cx="1228200" cy="535500"/>
          </a:xfrm>
        </p:grpSpPr>
        <p:sp>
          <p:nvSpPr>
            <p:cNvPr id="391" name="Google Shape;391;gf65e453e22_2_210"/>
            <p:cNvSpPr/>
            <p:nvPr/>
          </p:nvSpPr>
          <p:spPr>
            <a:xfrm>
              <a:off x="9955683" y="6767733"/>
              <a:ext cx="1228200" cy="535500"/>
            </a:xfrm>
            <a:prstGeom prst="roundRect">
              <a:avLst>
                <a:gd name="adj" fmla="val 15448"/>
              </a:avLst>
            </a:prstGeom>
            <a:solidFill>
              <a:schemeClr val="lt1"/>
            </a:solidFill>
            <a:ln w="12700" cap="flat" cmpd="sng">
              <a:solidFill>
                <a:srgbClr val="53585b"/>
              </a:solidFill>
              <a:prstDash val="solid"/>
              <a:miter/>
            </a:ln>
            <a:effectLst>
              <a:outerShdw blurRad="63500" dist="12700" dir="2700000" algn="tl" rotWithShape="0">
                <a:srgbClr val="000000">
                  <a:alpha val="4000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200" b="1" i="0" u="none" strike="noStrike" cap="none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CHECK!!</a:t>
              </a:r>
              <a:endParaRPr/>
            </a:p>
          </p:txBody>
        </p:sp>
        <p:sp>
          <p:nvSpPr>
            <p:cNvPr id="392" name="Google Shape;392;gf65e453e22_2_210"/>
            <p:cNvSpPr/>
            <p:nvPr/>
          </p:nvSpPr>
          <p:spPr>
            <a:xfrm>
              <a:off x="9955683" y="6767733"/>
              <a:ext cx="344388" cy="344388"/>
            </a:xfrm>
            <a:custGeom>
              <a:avLst/>
              <a:gdLst/>
              <a:rect l="l" t="t" r="r" b="b"/>
              <a:pathLst>
                <a:path w="344388" h="344388" extrusionOk="0">
                  <a:moveTo>
                    <a:pt x="94648" y="0"/>
                  </a:moveTo>
                  <a:lnTo>
                    <a:pt x="344388" y="0"/>
                  </a:lnTo>
                  <a:lnTo>
                    <a:pt x="0" y="344388"/>
                  </a:lnTo>
                  <a:lnTo>
                    <a:pt x="0" y="94648"/>
                  </a:lnTo>
                  <a:cubicBezTo>
                    <a:pt x="0" y="42375"/>
                    <a:pt x="42375" y="0"/>
                    <a:pt x="94648" y="0"/>
                  </a:cubicBezTo>
                  <a:close/>
                </a:path>
              </a:pathLst>
            </a:custGeom>
            <a:solidFill>
              <a:srgbClr val="53585b"/>
            </a:solidFill>
            <a:ln w="12700" cap="flat" cmpd="sng">
              <a:solidFill>
                <a:srgbClr val="53585b"/>
              </a:solidFill>
              <a:prstDash val="solid"/>
              <a:miter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393" name="Google Shape;393;gf65e453e22_2_210"/>
            <p:cNvSpPr/>
            <p:nvPr/>
          </p:nvSpPr>
          <p:spPr>
            <a:xfrm rot="18006276">
              <a:off x="9983608" y="6822551"/>
              <a:ext cx="142130" cy="87357"/>
            </a:xfrm>
            <a:custGeom>
              <a:avLst/>
              <a:gdLst/>
              <a:rect l="l" t="t" r="r" b="b"/>
              <a:pathLst>
                <a:path w="261614" h="160794" extrusionOk="0">
                  <a:moveTo>
                    <a:pt x="101541" y="2305"/>
                  </a:moveTo>
                  <a:lnTo>
                    <a:pt x="101540" y="2306"/>
                  </a:lnTo>
                  <a:lnTo>
                    <a:pt x="101540" y="2305"/>
                  </a:lnTo>
                  <a:close/>
                  <a:moveTo>
                    <a:pt x="254856" y="121406"/>
                  </a:moveTo>
                  <a:cubicBezTo>
                    <a:pt x="259031" y="125581"/>
                    <a:pt x="261614" y="131350"/>
                    <a:pt x="261614" y="137721"/>
                  </a:cubicBezTo>
                  <a:lnTo>
                    <a:pt x="261613" y="137721"/>
                  </a:lnTo>
                  <a:cubicBezTo>
                    <a:pt x="261613" y="150464"/>
                    <a:pt x="251283" y="160794"/>
                    <a:pt x="238540" y="160794"/>
                  </a:cubicBezTo>
                  <a:lnTo>
                    <a:pt x="24796" y="160793"/>
                  </a:lnTo>
                  <a:lnTo>
                    <a:pt x="21762" y="159536"/>
                  </a:lnTo>
                  <a:lnTo>
                    <a:pt x="11539" y="158190"/>
                  </a:lnTo>
                  <a:lnTo>
                    <a:pt x="11540" y="158189"/>
                  </a:lnTo>
                  <a:cubicBezTo>
                    <a:pt x="504" y="151818"/>
                    <a:pt x="-3277" y="137707"/>
                    <a:pt x="3095" y="126671"/>
                  </a:cubicBezTo>
                  <a:lnTo>
                    <a:pt x="70022" y="10751"/>
                  </a:lnTo>
                  <a:cubicBezTo>
                    <a:pt x="73208" y="5233"/>
                    <a:pt x="78329" y="1529"/>
                    <a:pt x="84033" y="0"/>
                  </a:cubicBezTo>
                  <a:lnTo>
                    <a:pt x="101540" y="2306"/>
                  </a:lnTo>
                  <a:lnTo>
                    <a:pt x="112290" y="16315"/>
                  </a:lnTo>
                  <a:cubicBezTo>
                    <a:pt x="113818" y="22019"/>
                    <a:pt x="113171" y="28305"/>
                    <a:pt x="109985" y="33823"/>
                  </a:cubicBezTo>
                  <a:lnTo>
                    <a:pt x="63321" y="114648"/>
                  </a:lnTo>
                  <a:lnTo>
                    <a:pt x="238541" y="114648"/>
                  </a:lnTo>
                  <a:cubicBezTo>
                    <a:pt x="244912" y="114648"/>
                    <a:pt x="250681" y="117231"/>
                    <a:pt x="254856" y="1214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457200" marR="0" lvl="1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200" b="1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grpSp>
        <p:nvGrpSpPr>
          <p:cNvPr id="394" name="Google Shape;394;gf65e453e22_2_210"/>
          <p:cNvGrpSpPr/>
          <p:nvPr/>
        </p:nvGrpSpPr>
        <p:grpSpPr>
          <a:xfrm rot="0">
            <a:off x="8350899" y="5196243"/>
            <a:ext cx="2450700" cy="1053900"/>
            <a:chOff x="9469764" y="6767733"/>
            <a:chExt cx="2450700" cy="1053900"/>
          </a:xfrm>
        </p:grpSpPr>
        <p:sp>
          <p:nvSpPr>
            <p:cNvPr id="395" name="Google Shape;395;gf65e453e22_2_210"/>
            <p:cNvSpPr/>
            <p:nvPr/>
          </p:nvSpPr>
          <p:spPr>
            <a:xfrm>
              <a:off x="9469764" y="6767733"/>
              <a:ext cx="2450700" cy="1053900"/>
            </a:xfrm>
            <a:prstGeom prst="roundRect">
              <a:avLst>
                <a:gd name="adj" fmla="val 13279"/>
              </a:avLst>
            </a:prstGeom>
            <a:solidFill>
              <a:schemeClr val="lt1"/>
            </a:solidFill>
            <a:ln w="12700" cap="flat" cmpd="sng">
              <a:solidFill>
                <a:srgbClr val="53585b"/>
              </a:solidFill>
              <a:prstDash val="solid"/>
              <a:miter/>
            </a:ln>
            <a:effectLst>
              <a:outerShdw blurRad="63500" dist="12700" dir="2700000" algn="tl" rotWithShape="0">
                <a:srgbClr val="000000">
                  <a:alpha val="4000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100" b="1" i="0" u="none" strike="noStrike" cap="none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컨텐츠에 대한 내용을 적어요</a:t>
              </a:r>
              <a:endParaRPr lang="en-US" sz="1100" b="1" i="0" u="none" strike="noStrike" cap="none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000" b="0" i="0" u="none" strike="noStrike" cap="none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Enjoy your stylish business and campus life with BIZCAM </a:t>
              </a:r>
              <a:endParaRPr/>
            </a:p>
          </p:txBody>
        </p:sp>
        <p:sp>
          <p:nvSpPr>
            <p:cNvPr id="396" name="Google Shape;396;gf65e453e22_2_210"/>
            <p:cNvSpPr/>
            <p:nvPr/>
          </p:nvSpPr>
          <p:spPr>
            <a:xfrm>
              <a:off x="9469764" y="6767733"/>
              <a:ext cx="344388" cy="344388"/>
            </a:xfrm>
            <a:custGeom>
              <a:avLst/>
              <a:gdLst/>
              <a:rect l="l" t="t" r="r" b="b"/>
              <a:pathLst>
                <a:path w="344388" h="344388" extrusionOk="0">
                  <a:moveTo>
                    <a:pt x="94648" y="0"/>
                  </a:moveTo>
                  <a:lnTo>
                    <a:pt x="344388" y="0"/>
                  </a:lnTo>
                  <a:lnTo>
                    <a:pt x="0" y="344388"/>
                  </a:lnTo>
                  <a:lnTo>
                    <a:pt x="0" y="94648"/>
                  </a:lnTo>
                  <a:cubicBezTo>
                    <a:pt x="0" y="42375"/>
                    <a:pt x="42375" y="0"/>
                    <a:pt x="94648" y="0"/>
                  </a:cubicBezTo>
                  <a:close/>
                </a:path>
              </a:pathLst>
            </a:custGeom>
            <a:solidFill>
              <a:srgbClr val="53585b"/>
            </a:solidFill>
            <a:ln w="12700" cap="flat" cmpd="sng">
              <a:solidFill>
                <a:srgbClr val="53585b"/>
              </a:solidFill>
              <a:prstDash val="solid"/>
              <a:miter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397" name="Google Shape;397;gf65e453e22_2_210"/>
            <p:cNvSpPr/>
            <p:nvPr/>
          </p:nvSpPr>
          <p:spPr>
            <a:xfrm rot="18006276">
              <a:off x="9514798" y="6813026"/>
              <a:ext cx="142130" cy="87357"/>
            </a:xfrm>
            <a:custGeom>
              <a:avLst/>
              <a:gdLst/>
              <a:rect l="l" t="t" r="r" b="b"/>
              <a:pathLst>
                <a:path w="261614" h="160794" extrusionOk="0">
                  <a:moveTo>
                    <a:pt x="101541" y="2305"/>
                  </a:moveTo>
                  <a:lnTo>
                    <a:pt x="101540" y="2306"/>
                  </a:lnTo>
                  <a:lnTo>
                    <a:pt x="101540" y="2305"/>
                  </a:lnTo>
                  <a:close/>
                  <a:moveTo>
                    <a:pt x="254856" y="121406"/>
                  </a:moveTo>
                  <a:cubicBezTo>
                    <a:pt x="259031" y="125581"/>
                    <a:pt x="261614" y="131350"/>
                    <a:pt x="261614" y="137721"/>
                  </a:cubicBezTo>
                  <a:lnTo>
                    <a:pt x="261613" y="137721"/>
                  </a:lnTo>
                  <a:cubicBezTo>
                    <a:pt x="261613" y="150464"/>
                    <a:pt x="251283" y="160794"/>
                    <a:pt x="238540" y="160794"/>
                  </a:cubicBezTo>
                  <a:lnTo>
                    <a:pt x="24796" y="160793"/>
                  </a:lnTo>
                  <a:lnTo>
                    <a:pt x="21762" y="159536"/>
                  </a:lnTo>
                  <a:lnTo>
                    <a:pt x="11539" y="158190"/>
                  </a:lnTo>
                  <a:lnTo>
                    <a:pt x="11540" y="158189"/>
                  </a:lnTo>
                  <a:cubicBezTo>
                    <a:pt x="504" y="151818"/>
                    <a:pt x="-3277" y="137707"/>
                    <a:pt x="3095" y="126671"/>
                  </a:cubicBezTo>
                  <a:lnTo>
                    <a:pt x="70022" y="10751"/>
                  </a:lnTo>
                  <a:cubicBezTo>
                    <a:pt x="73208" y="5233"/>
                    <a:pt x="78329" y="1529"/>
                    <a:pt x="84033" y="0"/>
                  </a:cubicBezTo>
                  <a:lnTo>
                    <a:pt x="101540" y="2306"/>
                  </a:lnTo>
                  <a:lnTo>
                    <a:pt x="112290" y="16315"/>
                  </a:lnTo>
                  <a:cubicBezTo>
                    <a:pt x="113818" y="22019"/>
                    <a:pt x="113171" y="28305"/>
                    <a:pt x="109985" y="33823"/>
                  </a:cubicBezTo>
                  <a:lnTo>
                    <a:pt x="63321" y="114648"/>
                  </a:lnTo>
                  <a:lnTo>
                    <a:pt x="238541" y="114648"/>
                  </a:lnTo>
                  <a:cubicBezTo>
                    <a:pt x="244912" y="114648"/>
                    <a:pt x="250681" y="117231"/>
                    <a:pt x="254856" y="1214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457200" marR="0" lvl="1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200" b="1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398" name="Google Shape;398;gf65e453e22_2_210"/>
          <p:cNvSpPr txBox="1"/>
          <p:nvPr/>
        </p:nvSpPr>
        <p:spPr>
          <a:xfrm>
            <a:off x="6739600" y="1371600"/>
            <a:ext cx="4617900" cy="400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99" name="Google Shape;399;gf65e453e22_2_210"/>
          <p:cNvSpPr txBox="1"/>
          <p:nvPr/>
        </p:nvSpPr>
        <p:spPr>
          <a:xfrm>
            <a:off x="6779050" y="1983400"/>
            <a:ext cx="4573200" cy="400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pSp>
        <p:nvGrpSpPr>
          <p:cNvPr id="400" name="Google Shape;400;gf65e453e22_2_210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sp>
          <p:nvSpPr>
            <p:cNvPr id="401" name="Google Shape;401;gf65e453e22_2_210"/>
            <p:cNvSpPr/>
            <p:nvPr/>
          </p:nvSpPr>
          <p:spPr>
            <a:xfrm>
              <a:off x="0" y="0"/>
              <a:ext cx="12192000" cy="6858000"/>
            </a:xfrm>
            <a:prstGeom prst="rtTriangle">
              <a:avLst/>
            </a:prstGeom>
            <a:solidFill>
              <a:schemeClr val="lt1">
                <a:alpha val="21960"/>
              </a:schemeClr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402" name="Google Shape;402;gf65e453e22_2_210"/>
            <p:cNvSpPr/>
            <p:nvPr/>
          </p:nvSpPr>
          <p:spPr>
            <a:xfrm>
              <a:off x="191949" y="190497"/>
              <a:ext cx="11808000" cy="6477000"/>
            </a:xfrm>
            <a:prstGeom prst="roundRect">
              <a:avLst>
                <a:gd name="adj" fmla="val 3178"/>
              </a:avLst>
            </a:prstGeom>
            <a:solidFill>
              <a:schemeClr val="lt1"/>
            </a:solidFill>
            <a:ln w="34925" cap="flat" cmpd="sng">
              <a:solidFill>
                <a:srgbClr val="33c072"/>
              </a:solidFill>
              <a:prstDash val="solid"/>
              <a:miter/>
            </a:ln>
            <a:effectLst>
              <a:outerShdw dist="50800" dir="2700000" algn="t" rotWithShape="0">
                <a:srgbClr val="000000">
                  <a:alpha val="29800"/>
                </a:srgbClr>
              </a:outerShdw>
            </a:effectLst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3" name="Google Shape;403;gf65e453e22_2_210"/>
            <p:cNvGrpSpPr/>
            <p:nvPr/>
          </p:nvGrpSpPr>
          <p:grpSpPr>
            <a:xfrm rot="0">
              <a:off x="11702838" y="1430406"/>
              <a:ext cx="142200" cy="4896061"/>
              <a:chOff x="11702838" y="858913"/>
              <a:chExt cx="142200" cy="5705700"/>
            </a:xfrm>
          </p:grpSpPr>
          <p:sp>
            <p:nvSpPr>
              <p:cNvPr id="404" name="Google Shape;404;gf65e453e22_2_210"/>
              <p:cNvSpPr/>
              <p:nvPr/>
            </p:nvSpPr>
            <p:spPr>
              <a:xfrm>
                <a:off x="11734246" y="858913"/>
                <a:ext cx="79200" cy="5705700"/>
              </a:xfrm>
              <a:prstGeom prst="roundRect">
                <a:avLst>
                  <a:gd name="adj" fmla="val 50000"/>
                </a:avLst>
              </a:prstGeom>
              <a:solidFill>
                <a:schemeClr val="dk1">
                  <a:alpha val="6670"/>
                </a:schemeClr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05" name="Google Shape;405;gf65e453e22_2_210"/>
              <p:cNvGrpSpPr/>
              <p:nvPr/>
            </p:nvGrpSpPr>
            <p:grpSpPr>
              <a:xfrm rot="0">
                <a:off x="11702838" y="4676335"/>
                <a:ext cx="142200" cy="388500"/>
                <a:chOff x="11702838" y="4771585"/>
                <a:chExt cx="142200" cy="388500"/>
              </a:xfrm>
            </p:grpSpPr>
            <p:sp>
              <p:nvSpPr>
                <p:cNvPr id="406" name="Google Shape;406;gf65e453e22_2_210"/>
                <p:cNvSpPr/>
                <p:nvPr/>
              </p:nvSpPr>
              <p:spPr>
                <a:xfrm>
                  <a:off x="11702838" y="4771585"/>
                  <a:ext cx="142200" cy="3885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7" name="Google Shape;407;gf65e453e22_2_210"/>
                <p:cNvSpPr/>
                <p:nvPr/>
              </p:nvSpPr>
              <p:spPr>
                <a:xfrm>
                  <a:off x="11726590" y="4859623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8" name="Google Shape;408;gf65e453e22_2_210"/>
                <p:cNvSpPr/>
                <p:nvPr/>
              </p:nvSpPr>
              <p:spPr>
                <a:xfrm>
                  <a:off x="11726590" y="4944497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9" name="Google Shape;409;gf65e453e22_2_210"/>
                <p:cNvSpPr/>
                <p:nvPr/>
              </p:nvSpPr>
              <p:spPr>
                <a:xfrm>
                  <a:off x="11726590" y="5029370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410" name="Google Shape;410;gf65e453e22_2_210"/>
            <p:cNvSpPr/>
            <p:nvPr/>
          </p:nvSpPr>
          <p:spPr>
            <a:xfrm>
              <a:off x="263639" y="277461"/>
              <a:ext cx="11664600" cy="594300"/>
            </a:xfrm>
            <a:prstGeom prst="round2SameRect">
              <a:avLst>
                <a:gd name="adj1" fmla="val 22575"/>
                <a:gd name="adj2" fmla="val 14519"/>
              </a:avLst>
            </a:prstGeom>
            <a:solidFill>
              <a:srgbClr val="f2f2f2"/>
            </a:solidFill>
            <a:ln>
              <a:noFill/>
            </a:ln>
          </p:spPr>
          <p:txBody>
            <a:bodyPr wrap="square" lIns="91424" tIns="45700" rIns="91424" bIns="0" anchor="t" anchorCtr="0">
              <a:noAutofit/>
            </a:bodyPr>
            <a:lstStyle/>
            <a:p>
              <a:pPr marL="0" marR="0" lvl="2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2800">
                  <a:solidFill>
                    <a:srgbClr val="595959"/>
                  </a:solidFill>
                  <a:latin typeface="맑은 고딕"/>
                  <a:ea typeface="맑은 고딕"/>
                </a:rPr>
                <a:t>마이페이지</a:t>
              </a:r>
              <a:endParaRPr sz="2800" i="0" u="none" strike="noStrike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9517" y="871761"/>
            <a:ext cx="11249025" cy="5629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3c0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f65e453e22_2_240"/>
          <p:cNvSpPr/>
          <p:nvPr/>
        </p:nvSpPr>
        <p:spPr>
          <a:xfrm>
            <a:off x="0" y="0"/>
            <a:ext cx="12192000" cy="6858000"/>
          </a:xfrm>
          <a:prstGeom prst="rtTriangle">
            <a:avLst/>
          </a:prstGeom>
          <a:solidFill>
            <a:schemeClr val="lt1">
              <a:alpha val="21960"/>
            </a:schemeClr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17" name="Google Shape;417;gf65e453e22_2_240"/>
          <p:cNvSpPr/>
          <p:nvPr/>
        </p:nvSpPr>
        <p:spPr>
          <a:xfrm>
            <a:off x="191999" y="199622"/>
            <a:ext cx="11808000" cy="6477000"/>
          </a:xfrm>
          <a:prstGeom prst="roundRect">
            <a:avLst>
              <a:gd name="adj" fmla="val 3178"/>
            </a:avLst>
          </a:prstGeom>
          <a:solidFill>
            <a:schemeClr val="lt1"/>
          </a:solidFill>
          <a:ln w="34925" cap="flat" cmpd="sng">
            <a:solidFill>
              <a:srgbClr val="33c072"/>
            </a:solidFill>
            <a:prstDash val="solid"/>
            <a:miter/>
          </a:ln>
          <a:effectLst>
            <a:outerShdw dist="50800" dir="2700000" algn="t" rotWithShape="0">
              <a:srgbClr val="000000">
                <a:alpha val="29800"/>
              </a:srgbClr>
            </a:outerShdw>
          </a:effectLst>
        </p:spPr>
        <p:txBody>
          <a:bodyPr wrap="square" lIns="91424" tIns="45700" rIns="91424" bIns="45700" anchor="t" anchorCtr="0">
            <a:noAutofit/>
          </a:bodyPr>
          <a:lstStyle/>
          <a:p>
            <a: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3600" b="1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8" name="Google Shape;418;gf65e453e22_2_240"/>
          <p:cNvGrpSpPr/>
          <p:nvPr/>
        </p:nvGrpSpPr>
        <p:grpSpPr>
          <a:xfrm rot="0">
            <a:off x="11702838" y="1430406"/>
            <a:ext cx="142200" cy="4896061"/>
            <a:chOff x="11702838" y="858913"/>
            <a:chExt cx="142200" cy="5705700"/>
          </a:xfrm>
        </p:grpSpPr>
        <p:sp>
          <p:nvSpPr>
            <p:cNvPr id="419" name="Google Shape;419;gf65e453e22_2_240"/>
            <p:cNvSpPr/>
            <p:nvPr/>
          </p:nvSpPr>
          <p:spPr>
            <a:xfrm>
              <a:off x="11734246" y="858913"/>
              <a:ext cx="79200" cy="5705700"/>
            </a:xfrm>
            <a:prstGeom prst="roundRect">
              <a:avLst>
                <a:gd name="adj" fmla="val 50000"/>
              </a:avLst>
            </a:prstGeom>
            <a:solidFill>
              <a:schemeClr val="dk1">
                <a:alpha val="6670"/>
              </a:schemeClr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20" name="Google Shape;420;gf65e453e22_2_240"/>
            <p:cNvGrpSpPr/>
            <p:nvPr/>
          </p:nvGrpSpPr>
          <p:grpSpPr>
            <a:xfrm rot="0">
              <a:off x="11702838" y="4676335"/>
              <a:ext cx="142200" cy="388500"/>
              <a:chOff x="11702838" y="4771585"/>
              <a:chExt cx="142200" cy="388500"/>
            </a:xfrm>
          </p:grpSpPr>
          <p:sp>
            <p:nvSpPr>
              <p:cNvPr id="421" name="Google Shape;421;gf65e453e22_2_240"/>
              <p:cNvSpPr/>
              <p:nvPr/>
            </p:nvSpPr>
            <p:spPr>
              <a:xfrm>
                <a:off x="11702838" y="4771585"/>
                <a:ext cx="142200" cy="388500"/>
              </a:xfrm>
              <a:prstGeom prst="roundRect">
                <a:avLst>
                  <a:gd name="adj" fmla="val 50000"/>
                </a:avLst>
              </a:prstGeom>
              <a:solidFill>
                <a:srgbClr val="d8d8d8"/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gf65e453e22_2_240"/>
              <p:cNvSpPr/>
              <p:nvPr/>
            </p:nvSpPr>
            <p:spPr>
              <a:xfrm>
                <a:off x="11726590" y="4859623"/>
                <a:ext cx="981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gf65e453e22_2_240"/>
              <p:cNvSpPr/>
              <p:nvPr/>
            </p:nvSpPr>
            <p:spPr>
              <a:xfrm>
                <a:off x="11726590" y="4944497"/>
                <a:ext cx="981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gf65e453e22_2_240"/>
              <p:cNvSpPr/>
              <p:nvPr/>
            </p:nvSpPr>
            <p:spPr>
              <a:xfrm>
                <a:off x="11726590" y="5029370"/>
                <a:ext cx="981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25" name="Google Shape;425;gf65e453e22_2_240"/>
          <p:cNvSpPr/>
          <p:nvPr/>
        </p:nvSpPr>
        <p:spPr>
          <a:xfrm>
            <a:off x="263639" y="277461"/>
            <a:ext cx="11664600" cy="594300"/>
          </a:xfrm>
          <a:prstGeom prst="round2SameRect">
            <a:avLst>
              <a:gd name="adj1" fmla="val 22575"/>
              <a:gd name="adj2" fmla="val 14519"/>
            </a:avLst>
          </a:prstGeom>
          <a:solidFill>
            <a:srgbClr val="f2f2f2"/>
          </a:solidFill>
          <a:ln>
            <a:noFill/>
          </a:ln>
        </p:spPr>
        <p:txBody>
          <a:bodyPr wrap="square" lIns="91424" tIns="45700" rIns="91424" bIns="0" anchor="t" anchorCtr="0">
            <a:noAutofit/>
          </a:bodyPr>
          <a:lstStyle/>
          <a:p>
            <a: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>
                <a:solidFill>
                  <a:srgbClr val="595959"/>
                </a:solidFill>
                <a:latin typeface="맑은 고딕"/>
                <a:ea typeface="맑은 고딕"/>
              </a:rPr>
              <a:t>마이페이지</a:t>
            </a:r>
            <a:endParaRPr lang="en-US" sz="2800">
              <a:solidFill>
                <a:srgbClr val="595959"/>
              </a:solidFill>
              <a:latin typeface="맑은 고딕"/>
              <a:ea typeface="맑은 고딕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400" i="0" u="none" strike="noStrike" cap="none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426" name="Google Shape;426;gf65e453e22_2_240"/>
          <p:cNvSpPr txBox="1"/>
          <p:nvPr/>
        </p:nvSpPr>
        <p:spPr>
          <a:xfrm>
            <a:off x="6739600" y="1371600"/>
            <a:ext cx="4617900" cy="400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27" name="Google Shape;427;gf65e453e22_2_240"/>
          <p:cNvSpPr txBox="1"/>
          <p:nvPr/>
        </p:nvSpPr>
        <p:spPr>
          <a:xfrm>
            <a:off x="6779050" y="1983400"/>
            <a:ext cx="4573200" cy="400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28914" y="949600"/>
            <a:ext cx="5734050" cy="5629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3c0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f65e453e22_2_270"/>
          <p:cNvSpPr/>
          <p:nvPr/>
        </p:nvSpPr>
        <p:spPr>
          <a:xfrm>
            <a:off x="2903773" y="5132513"/>
            <a:ext cx="2743200" cy="1246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600" b="1" i="0" u="none" strike="noStrike" cap="none">
                <a:solidFill>
                  <a:srgbClr val="88e0d0"/>
                </a:solidFill>
                <a:latin typeface="맑은 고딕"/>
                <a:ea typeface="맑은 고딕"/>
                <a:cs typeface="맑은 고딕"/>
                <a:sym typeface="맑은 고딕"/>
              </a:rPr>
              <a:t>CONTENTS A</a:t>
            </a:r>
            <a:endParaRPr lang="en-US" sz="1600" b="1" i="0" u="none" strike="noStrike" cap="none">
              <a:solidFill>
                <a:srgbClr val="88e0d0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b="1" i="0" u="none" strike="noStrike" cap="none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컨텐츠에 대한 내용을 적어요</a:t>
            </a:r>
            <a:endParaRPr lang="en-US" sz="1400" b="1" i="0" u="none" strike="noStrike" cap="none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b="0" i="0" u="none" strike="noStrike" cap="none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Enjoy your stylish business and campus life with BIZCAM </a:t>
            </a:r>
            <a:endParaRPr/>
          </a:p>
        </p:txBody>
      </p:sp>
      <p:pic>
        <p:nvPicPr>
          <p:cNvPr id="463" name="Google Shape;463;gf65e453e22_2_270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819935" y="1377292"/>
            <a:ext cx="10145100" cy="3649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gf65e453e22_2_270"/>
          <p:cNvSpPr/>
          <p:nvPr/>
        </p:nvSpPr>
        <p:spPr>
          <a:xfrm>
            <a:off x="9329059" y="2798873"/>
            <a:ext cx="486600" cy="2228100"/>
          </a:xfrm>
          <a:prstGeom prst="rect">
            <a:avLst/>
          </a:prstGeom>
          <a:noFill/>
          <a:ln w="9525" cap="flat" cmpd="sng">
            <a:solidFill>
              <a:srgbClr val="53585b"/>
            </a:solidFill>
            <a:prstDash val="dash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800" b="0" i="0" u="none" strike="noStrike" cap="none">
              <a:solidFill>
                <a:srgbClr val="bfbfb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pSp>
        <p:nvGrpSpPr>
          <p:cNvPr id="465" name="Google Shape;465;gf65e453e22_2_270"/>
          <p:cNvGrpSpPr/>
          <p:nvPr/>
        </p:nvGrpSpPr>
        <p:grpSpPr>
          <a:xfrm rot="0">
            <a:off x="9082987" y="2248646"/>
            <a:ext cx="971875" cy="423741"/>
            <a:chOff x="9955683" y="6767733"/>
            <a:chExt cx="1228200" cy="535500"/>
          </a:xfrm>
        </p:grpSpPr>
        <p:sp>
          <p:nvSpPr>
            <p:cNvPr id="466" name="Google Shape;466;gf65e453e22_2_270"/>
            <p:cNvSpPr/>
            <p:nvPr/>
          </p:nvSpPr>
          <p:spPr>
            <a:xfrm>
              <a:off x="9955683" y="6767733"/>
              <a:ext cx="1228200" cy="535500"/>
            </a:xfrm>
            <a:prstGeom prst="roundRect">
              <a:avLst>
                <a:gd name="adj" fmla="val 15448"/>
              </a:avLst>
            </a:prstGeom>
            <a:solidFill>
              <a:schemeClr val="lt1"/>
            </a:solidFill>
            <a:ln w="12700" cap="flat" cmpd="sng">
              <a:solidFill>
                <a:srgbClr val="53585b"/>
              </a:solidFill>
              <a:prstDash val="solid"/>
              <a:miter/>
            </a:ln>
            <a:effectLst>
              <a:outerShdw blurRad="63500" dist="12700" dir="2700000" algn="tl" rotWithShape="0">
                <a:srgbClr val="000000">
                  <a:alpha val="4000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200" b="1" i="0" u="none" strike="noStrike" cap="none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CHECK!!</a:t>
              </a:r>
              <a:endParaRPr/>
            </a:p>
          </p:txBody>
        </p:sp>
        <p:sp>
          <p:nvSpPr>
            <p:cNvPr id="467" name="Google Shape;467;gf65e453e22_2_270"/>
            <p:cNvSpPr/>
            <p:nvPr/>
          </p:nvSpPr>
          <p:spPr>
            <a:xfrm>
              <a:off x="9955683" y="6767733"/>
              <a:ext cx="344388" cy="344388"/>
            </a:xfrm>
            <a:custGeom>
              <a:avLst/>
              <a:gdLst/>
              <a:rect l="l" t="t" r="r" b="b"/>
              <a:pathLst>
                <a:path w="344388" h="344388" extrusionOk="0">
                  <a:moveTo>
                    <a:pt x="94648" y="0"/>
                  </a:moveTo>
                  <a:lnTo>
                    <a:pt x="344388" y="0"/>
                  </a:lnTo>
                  <a:lnTo>
                    <a:pt x="0" y="344388"/>
                  </a:lnTo>
                  <a:lnTo>
                    <a:pt x="0" y="94648"/>
                  </a:lnTo>
                  <a:cubicBezTo>
                    <a:pt x="0" y="42375"/>
                    <a:pt x="42375" y="0"/>
                    <a:pt x="94648" y="0"/>
                  </a:cubicBezTo>
                  <a:close/>
                </a:path>
              </a:pathLst>
            </a:custGeom>
            <a:solidFill>
              <a:srgbClr val="53585b"/>
            </a:solidFill>
            <a:ln w="12700" cap="flat" cmpd="sng">
              <a:solidFill>
                <a:srgbClr val="53585b"/>
              </a:solidFill>
              <a:prstDash val="solid"/>
              <a:miter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468" name="Google Shape;468;gf65e453e22_2_270"/>
            <p:cNvSpPr/>
            <p:nvPr/>
          </p:nvSpPr>
          <p:spPr>
            <a:xfrm rot="18006276">
              <a:off x="9983608" y="6822551"/>
              <a:ext cx="142130" cy="87357"/>
            </a:xfrm>
            <a:custGeom>
              <a:avLst/>
              <a:gdLst/>
              <a:rect l="l" t="t" r="r" b="b"/>
              <a:pathLst>
                <a:path w="261614" h="160794" extrusionOk="0">
                  <a:moveTo>
                    <a:pt x="101541" y="2305"/>
                  </a:moveTo>
                  <a:lnTo>
                    <a:pt x="101540" y="2306"/>
                  </a:lnTo>
                  <a:lnTo>
                    <a:pt x="101540" y="2305"/>
                  </a:lnTo>
                  <a:close/>
                  <a:moveTo>
                    <a:pt x="254856" y="121406"/>
                  </a:moveTo>
                  <a:cubicBezTo>
                    <a:pt x="259031" y="125581"/>
                    <a:pt x="261614" y="131350"/>
                    <a:pt x="261614" y="137721"/>
                  </a:cubicBezTo>
                  <a:lnTo>
                    <a:pt x="261613" y="137721"/>
                  </a:lnTo>
                  <a:cubicBezTo>
                    <a:pt x="261613" y="150464"/>
                    <a:pt x="251283" y="160794"/>
                    <a:pt x="238540" y="160794"/>
                  </a:cubicBezTo>
                  <a:lnTo>
                    <a:pt x="24796" y="160793"/>
                  </a:lnTo>
                  <a:lnTo>
                    <a:pt x="21762" y="159536"/>
                  </a:lnTo>
                  <a:lnTo>
                    <a:pt x="11539" y="158190"/>
                  </a:lnTo>
                  <a:lnTo>
                    <a:pt x="11540" y="158189"/>
                  </a:lnTo>
                  <a:cubicBezTo>
                    <a:pt x="504" y="151818"/>
                    <a:pt x="-3277" y="137707"/>
                    <a:pt x="3095" y="126671"/>
                  </a:cubicBezTo>
                  <a:lnTo>
                    <a:pt x="70022" y="10751"/>
                  </a:lnTo>
                  <a:cubicBezTo>
                    <a:pt x="73208" y="5233"/>
                    <a:pt x="78329" y="1529"/>
                    <a:pt x="84033" y="0"/>
                  </a:cubicBezTo>
                  <a:lnTo>
                    <a:pt x="101540" y="2306"/>
                  </a:lnTo>
                  <a:lnTo>
                    <a:pt x="112290" y="16315"/>
                  </a:lnTo>
                  <a:cubicBezTo>
                    <a:pt x="113818" y="22019"/>
                    <a:pt x="113171" y="28305"/>
                    <a:pt x="109985" y="33823"/>
                  </a:cubicBezTo>
                  <a:lnTo>
                    <a:pt x="63321" y="114648"/>
                  </a:lnTo>
                  <a:lnTo>
                    <a:pt x="238541" y="114648"/>
                  </a:lnTo>
                  <a:cubicBezTo>
                    <a:pt x="244912" y="114648"/>
                    <a:pt x="250681" y="117231"/>
                    <a:pt x="254856" y="1214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457200" marR="0" lvl="1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200" b="1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grpSp>
        <p:nvGrpSpPr>
          <p:cNvPr id="469" name="Google Shape;469;gf65e453e22_2_270"/>
          <p:cNvGrpSpPr/>
          <p:nvPr/>
        </p:nvGrpSpPr>
        <p:grpSpPr>
          <a:xfrm rot="0">
            <a:off x="8350899" y="5196243"/>
            <a:ext cx="2450700" cy="1053900"/>
            <a:chOff x="9469764" y="6767733"/>
            <a:chExt cx="2450700" cy="1053900"/>
          </a:xfrm>
        </p:grpSpPr>
        <p:sp>
          <p:nvSpPr>
            <p:cNvPr id="470" name="Google Shape;470;gf65e453e22_2_270"/>
            <p:cNvSpPr/>
            <p:nvPr/>
          </p:nvSpPr>
          <p:spPr>
            <a:xfrm>
              <a:off x="9469764" y="6767733"/>
              <a:ext cx="2450700" cy="1053900"/>
            </a:xfrm>
            <a:prstGeom prst="roundRect">
              <a:avLst>
                <a:gd name="adj" fmla="val 13279"/>
              </a:avLst>
            </a:prstGeom>
            <a:solidFill>
              <a:schemeClr val="lt1"/>
            </a:solidFill>
            <a:ln w="12700" cap="flat" cmpd="sng">
              <a:solidFill>
                <a:srgbClr val="53585b"/>
              </a:solidFill>
              <a:prstDash val="solid"/>
              <a:miter/>
            </a:ln>
            <a:effectLst>
              <a:outerShdw blurRad="63500" dist="12700" dir="2700000" algn="tl" rotWithShape="0">
                <a:srgbClr val="000000">
                  <a:alpha val="4000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100" b="1" i="0" u="none" strike="noStrike" cap="none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컨텐츠에 대한 내용을 적어요</a:t>
              </a:r>
              <a:endParaRPr lang="en-US" sz="1100" b="1" i="0" u="none" strike="noStrike" cap="none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000" b="0" i="0" u="none" strike="noStrike" cap="none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Enjoy your stylish business and campus life with BIZCAM </a:t>
              </a:r>
              <a:endParaRPr/>
            </a:p>
          </p:txBody>
        </p:sp>
        <p:sp>
          <p:nvSpPr>
            <p:cNvPr id="471" name="Google Shape;471;gf65e453e22_2_270"/>
            <p:cNvSpPr/>
            <p:nvPr/>
          </p:nvSpPr>
          <p:spPr>
            <a:xfrm>
              <a:off x="9469764" y="6767733"/>
              <a:ext cx="344388" cy="344388"/>
            </a:xfrm>
            <a:custGeom>
              <a:avLst/>
              <a:gdLst/>
              <a:rect l="l" t="t" r="r" b="b"/>
              <a:pathLst>
                <a:path w="344388" h="344388" extrusionOk="0">
                  <a:moveTo>
                    <a:pt x="94648" y="0"/>
                  </a:moveTo>
                  <a:lnTo>
                    <a:pt x="344388" y="0"/>
                  </a:lnTo>
                  <a:lnTo>
                    <a:pt x="0" y="344388"/>
                  </a:lnTo>
                  <a:lnTo>
                    <a:pt x="0" y="94648"/>
                  </a:lnTo>
                  <a:cubicBezTo>
                    <a:pt x="0" y="42375"/>
                    <a:pt x="42375" y="0"/>
                    <a:pt x="94648" y="0"/>
                  </a:cubicBezTo>
                  <a:close/>
                </a:path>
              </a:pathLst>
            </a:custGeom>
            <a:solidFill>
              <a:srgbClr val="53585b"/>
            </a:solidFill>
            <a:ln w="12700" cap="flat" cmpd="sng">
              <a:solidFill>
                <a:srgbClr val="53585b"/>
              </a:solidFill>
              <a:prstDash val="solid"/>
              <a:miter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472" name="Google Shape;472;gf65e453e22_2_270"/>
            <p:cNvSpPr/>
            <p:nvPr/>
          </p:nvSpPr>
          <p:spPr>
            <a:xfrm rot="18006276">
              <a:off x="9514798" y="6813026"/>
              <a:ext cx="142130" cy="87357"/>
            </a:xfrm>
            <a:custGeom>
              <a:avLst/>
              <a:gdLst/>
              <a:rect l="l" t="t" r="r" b="b"/>
              <a:pathLst>
                <a:path w="261614" h="160794" extrusionOk="0">
                  <a:moveTo>
                    <a:pt x="101541" y="2305"/>
                  </a:moveTo>
                  <a:lnTo>
                    <a:pt x="101540" y="2306"/>
                  </a:lnTo>
                  <a:lnTo>
                    <a:pt x="101540" y="2305"/>
                  </a:lnTo>
                  <a:close/>
                  <a:moveTo>
                    <a:pt x="254856" y="121406"/>
                  </a:moveTo>
                  <a:cubicBezTo>
                    <a:pt x="259031" y="125581"/>
                    <a:pt x="261614" y="131350"/>
                    <a:pt x="261614" y="137721"/>
                  </a:cubicBezTo>
                  <a:lnTo>
                    <a:pt x="261613" y="137721"/>
                  </a:lnTo>
                  <a:cubicBezTo>
                    <a:pt x="261613" y="150464"/>
                    <a:pt x="251283" y="160794"/>
                    <a:pt x="238540" y="160794"/>
                  </a:cubicBezTo>
                  <a:lnTo>
                    <a:pt x="24796" y="160793"/>
                  </a:lnTo>
                  <a:lnTo>
                    <a:pt x="21762" y="159536"/>
                  </a:lnTo>
                  <a:lnTo>
                    <a:pt x="11539" y="158190"/>
                  </a:lnTo>
                  <a:lnTo>
                    <a:pt x="11540" y="158189"/>
                  </a:lnTo>
                  <a:cubicBezTo>
                    <a:pt x="504" y="151818"/>
                    <a:pt x="-3277" y="137707"/>
                    <a:pt x="3095" y="126671"/>
                  </a:cubicBezTo>
                  <a:lnTo>
                    <a:pt x="70022" y="10751"/>
                  </a:lnTo>
                  <a:cubicBezTo>
                    <a:pt x="73208" y="5233"/>
                    <a:pt x="78329" y="1529"/>
                    <a:pt x="84033" y="0"/>
                  </a:cubicBezTo>
                  <a:lnTo>
                    <a:pt x="101540" y="2306"/>
                  </a:lnTo>
                  <a:lnTo>
                    <a:pt x="112290" y="16315"/>
                  </a:lnTo>
                  <a:cubicBezTo>
                    <a:pt x="113818" y="22019"/>
                    <a:pt x="113171" y="28305"/>
                    <a:pt x="109985" y="33823"/>
                  </a:cubicBezTo>
                  <a:lnTo>
                    <a:pt x="63321" y="114648"/>
                  </a:lnTo>
                  <a:lnTo>
                    <a:pt x="238541" y="114648"/>
                  </a:lnTo>
                  <a:cubicBezTo>
                    <a:pt x="244912" y="114648"/>
                    <a:pt x="250681" y="117231"/>
                    <a:pt x="254856" y="1214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457200" marR="0" lvl="1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200" b="1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473" name="Google Shape;473;gf65e453e22_2_270"/>
          <p:cNvSpPr txBox="1"/>
          <p:nvPr/>
        </p:nvSpPr>
        <p:spPr>
          <a:xfrm>
            <a:off x="6739600" y="1371600"/>
            <a:ext cx="4617900" cy="400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74" name="Google Shape;474;gf65e453e22_2_270"/>
          <p:cNvSpPr txBox="1"/>
          <p:nvPr/>
        </p:nvSpPr>
        <p:spPr>
          <a:xfrm>
            <a:off x="6779050" y="1983400"/>
            <a:ext cx="4573200" cy="400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pSp>
        <p:nvGrpSpPr>
          <p:cNvPr id="475" name="Google Shape;475;gf65e453e22_2_270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sp>
          <p:nvSpPr>
            <p:cNvPr id="476" name="Google Shape;476;gf65e453e22_2_270"/>
            <p:cNvSpPr/>
            <p:nvPr/>
          </p:nvSpPr>
          <p:spPr>
            <a:xfrm>
              <a:off x="0" y="0"/>
              <a:ext cx="12192000" cy="6858000"/>
            </a:xfrm>
            <a:prstGeom prst="rtTriangle">
              <a:avLst/>
            </a:prstGeom>
            <a:solidFill>
              <a:schemeClr val="lt1">
                <a:alpha val="21960"/>
              </a:schemeClr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477" name="Google Shape;477;gf65e453e22_2_270"/>
            <p:cNvSpPr/>
            <p:nvPr/>
          </p:nvSpPr>
          <p:spPr>
            <a:xfrm>
              <a:off x="191999" y="199622"/>
              <a:ext cx="11808000" cy="6477000"/>
            </a:xfrm>
            <a:prstGeom prst="roundRect">
              <a:avLst>
                <a:gd name="adj" fmla="val 3178"/>
              </a:avLst>
            </a:prstGeom>
            <a:solidFill>
              <a:schemeClr val="lt1"/>
            </a:solidFill>
            <a:ln w="34925" cap="flat" cmpd="sng">
              <a:solidFill>
                <a:srgbClr val="33c072"/>
              </a:solidFill>
              <a:prstDash val="solid"/>
              <a:miter/>
            </a:ln>
            <a:effectLst>
              <a:outerShdw dist="50800" dir="2700000" algn="t" rotWithShape="0">
                <a:srgbClr val="000000">
                  <a:alpha val="29800"/>
                </a:srgbClr>
              </a:outerShdw>
            </a:effectLst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78" name="Google Shape;478;gf65e453e22_2_270"/>
            <p:cNvGrpSpPr/>
            <p:nvPr/>
          </p:nvGrpSpPr>
          <p:grpSpPr>
            <a:xfrm rot="0">
              <a:off x="11702838" y="1430406"/>
              <a:ext cx="142200" cy="4896061"/>
              <a:chOff x="11702838" y="858913"/>
              <a:chExt cx="142200" cy="5705700"/>
            </a:xfrm>
          </p:grpSpPr>
          <p:sp>
            <p:nvSpPr>
              <p:cNvPr id="479" name="Google Shape;479;gf65e453e22_2_270"/>
              <p:cNvSpPr/>
              <p:nvPr/>
            </p:nvSpPr>
            <p:spPr>
              <a:xfrm>
                <a:off x="11734246" y="858913"/>
                <a:ext cx="79200" cy="5705700"/>
              </a:xfrm>
              <a:prstGeom prst="roundRect">
                <a:avLst>
                  <a:gd name="adj" fmla="val 50000"/>
                </a:avLst>
              </a:prstGeom>
              <a:solidFill>
                <a:schemeClr val="dk1">
                  <a:alpha val="6670"/>
                </a:schemeClr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80" name="Google Shape;480;gf65e453e22_2_270"/>
              <p:cNvGrpSpPr/>
              <p:nvPr/>
            </p:nvGrpSpPr>
            <p:grpSpPr>
              <a:xfrm rot="0">
                <a:off x="11702838" y="4676335"/>
                <a:ext cx="142200" cy="388500"/>
                <a:chOff x="11702838" y="4771585"/>
                <a:chExt cx="142200" cy="388500"/>
              </a:xfrm>
            </p:grpSpPr>
            <p:sp>
              <p:nvSpPr>
                <p:cNvPr id="481" name="Google Shape;481;gf65e453e22_2_270"/>
                <p:cNvSpPr/>
                <p:nvPr/>
              </p:nvSpPr>
              <p:spPr>
                <a:xfrm>
                  <a:off x="11702838" y="4771585"/>
                  <a:ext cx="142200" cy="3885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2" name="Google Shape;482;gf65e453e22_2_270"/>
                <p:cNvSpPr/>
                <p:nvPr/>
              </p:nvSpPr>
              <p:spPr>
                <a:xfrm>
                  <a:off x="11726590" y="4859623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3" name="Google Shape;483;gf65e453e22_2_270"/>
                <p:cNvSpPr/>
                <p:nvPr/>
              </p:nvSpPr>
              <p:spPr>
                <a:xfrm>
                  <a:off x="11726590" y="4944497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4" name="Google Shape;484;gf65e453e22_2_270"/>
                <p:cNvSpPr/>
                <p:nvPr/>
              </p:nvSpPr>
              <p:spPr>
                <a:xfrm>
                  <a:off x="11726590" y="5029370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485" name="Google Shape;485;gf65e453e22_2_270"/>
            <p:cNvSpPr/>
            <p:nvPr/>
          </p:nvSpPr>
          <p:spPr>
            <a:xfrm>
              <a:off x="263639" y="277461"/>
              <a:ext cx="11664600" cy="594300"/>
            </a:xfrm>
            <a:prstGeom prst="round2SameRect">
              <a:avLst>
                <a:gd name="adj1" fmla="val 22575"/>
                <a:gd name="adj2" fmla="val 14519"/>
              </a:avLst>
            </a:prstGeom>
            <a:solidFill>
              <a:srgbClr val="f2f2f2"/>
            </a:solidFill>
            <a:ln>
              <a:noFill/>
            </a:ln>
          </p:spPr>
          <p:txBody>
            <a:bodyPr wrap="square" lIns="91424" tIns="45700" rIns="91424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2800">
                  <a:solidFill>
                    <a:srgbClr val="595959"/>
                  </a:solidFill>
                  <a:latin typeface="맑은 고딕"/>
                  <a:ea typeface="맑은 고딕"/>
                </a:rPr>
                <a:t>상품상세 &amp; 쪽지</a:t>
              </a:r>
              <a:endParaRPr sz="2800" i="0" u="none" strike="noStrike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88790" y="919802"/>
            <a:ext cx="6021160" cy="57087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3c0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f65049cc2c_1_46"/>
          <p:cNvSpPr/>
          <p:nvPr/>
        </p:nvSpPr>
        <p:spPr>
          <a:xfrm>
            <a:off x="0" y="0"/>
            <a:ext cx="12192000" cy="6858000"/>
          </a:xfrm>
          <a:prstGeom prst="rtTriangle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02" name="Google Shape;102;gf65049cc2c_1_46"/>
          <p:cNvSpPr/>
          <p:nvPr/>
        </p:nvSpPr>
        <p:spPr>
          <a:xfrm>
            <a:off x="191999" y="199622"/>
            <a:ext cx="11808000" cy="6477000"/>
          </a:xfrm>
          <a:prstGeom prst="roundRect">
            <a:avLst>
              <a:gd name="adj" fmla="val 3178"/>
            </a:avLst>
          </a:prstGeom>
          <a:solidFill>
            <a:schemeClr val="lt1"/>
          </a:solidFill>
          <a:ln w="34925" cap="flat" cmpd="sng">
            <a:solidFill>
              <a:srgbClr val="33c072"/>
            </a:solidFill>
            <a:prstDash val="solid"/>
            <a:miter/>
          </a:ln>
          <a:effectLst>
            <a:outerShdw dist="50800" dir="2700000" algn="t" rotWithShape="0">
              <a:srgbClr val="000000">
                <a:alpha val="29800"/>
              </a:srgbClr>
            </a:outerShdw>
          </a:effectLst>
        </p:spPr>
        <p:txBody>
          <a:bodyPr wrap="square" lIns="91424" tIns="45700" rIns="91424" bIns="45700" anchor="t" anchorCtr="0">
            <a:noAutofit/>
          </a:bodyPr>
          <a:lstStyle/>
          <a:p>
            <a: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3600" b="1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" name="Google Shape;103;gf65049cc2c_1_46"/>
          <p:cNvGrpSpPr/>
          <p:nvPr/>
        </p:nvGrpSpPr>
        <p:grpSpPr>
          <a:xfrm rot="0">
            <a:off x="11702838" y="1430406"/>
            <a:ext cx="142200" cy="4896061"/>
            <a:chOff x="11702838" y="858913"/>
            <a:chExt cx="142200" cy="5705700"/>
          </a:xfrm>
        </p:grpSpPr>
        <p:sp>
          <p:nvSpPr>
            <p:cNvPr id="104" name="Google Shape;104;gf65049cc2c_1_46"/>
            <p:cNvSpPr/>
            <p:nvPr/>
          </p:nvSpPr>
          <p:spPr>
            <a:xfrm>
              <a:off x="11734246" y="858913"/>
              <a:ext cx="79200" cy="5705700"/>
            </a:xfrm>
            <a:prstGeom prst="roundRect">
              <a:avLst>
                <a:gd name="adj" fmla="val 50000"/>
              </a:avLst>
            </a:prstGeom>
            <a:solidFill>
              <a:schemeClr val="dk1">
                <a:alpha val="6670"/>
              </a:schemeClr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5" name="Google Shape;105;gf65049cc2c_1_46"/>
            <p:cNvGrpSpPr/>
            <p:nvPr/>
          </p:nvGrpSpPr>
          <p:grpSpPr>
            <a:xfrm rot="0">
              <a:off x="11702838" y="4676335"/>
              <a:ext cx="142200" cy="388500"/>
              <a:chOff x="11702838" y="4771585"/>
              <a:chExt cx="142200" cy="388500"/>
            </a:xfrm>
          </p:grpSpPr>
          <p:sp>
            <p:nvSpPr>
              <p:cNvPr id="106" name="Google Shape;106;gf65049cc2c_1_46"/>
              <p:cNvSpPr/>
              <p:nvPr/>
            </p:nvSpPr>
            <p:spPr>
              <a:xfrm>
                <a:off x="11702838" y="4771585"/>
                <a:ext cx="142200" cy="388500"/>
              </a:xfrm>
              <a:prstGeom prst="roundRect">
                <a:avLst>
                  <a:gd name="adj" fmla="val 50000"/>
                </a:avLst>
              </a:prstGeom>
              <a:solidFill>
                <a:srgbClr val="d8d8d8"/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gf65049cc2c_1_46"/>
              <p:cNvSpPr/>
              <p:nvPr/>
            </p:nvSpPr>
            <p:spPr>
              <a:xfrm>
                <a:off x="11726590" y="4859623"/>
                <a:ext cx="981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gf65049cc2c_1_46"/>
              <p:cNvSpPr/>
              <p:nvPr/>
            </p:nvSpPr>
            <p:spPr>
              <a:xfrm>
                <a:off x="11726590" y="4944497"/>
                <a:ext cx="981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gf65049cc2c_1_46"/>
              <p:cNvSpPr/>
              <p:nvPr/>
            </p:nvSpPr>
            <p:spPr>
              <a:xfrm>
                <a:off x="11726590" y="5029370"/>
                <a:ext cx="981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0" name="Google Shape;110;gf65049cc2c_1_46"/>
          <p:cNvSpPr/>
          <p:nvPr/>
        </p:nvSpPr>
        <p:spPr>
          <a:xfrm>
            <a:off x="263639" y="277461"/>
            <a:ext cx="11664600" cy="594300"/>
          </a:xfrm>
          <a:prstGeom prst="round2SameRect">
            <a:avLst>
              <a:gd name="adj1" fmla="val 22575"/>
              <a:gd name="adj2" fmla="val 14519"/>
            </a:avLst>
          </a:prstGeom>
          <a:solidFill>
            <a:srgbClr val="f2f2f2"/>
          </a:solidFill>
          <a:ln>
            <a:noFill/>
          </a:ln>
        </p:spPr>
        <p:txBody>
          <a:bodyPr wrap="square" lIns="91424" tIns="45700" rIns="91424" bIns="0" anchor="t" anchorCtr="0">
            <a:noAutofit/>
          </a:bodyPr>
          <a:lstStyle/>
          <a:p>
            <a:pPr marL="457200" marR="0" lvl="0" indent="-4064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Char char="❏"/>
              <a:defRPr/>
            </a:pPr>
            <a:r>
              <a:rPr lang="en-US" sz="2800" b="1">
                <a:solidFill>
                  <a:srgbClr val="595959"/>
                </a:solidFill>
                <a:latin typeface="맑은 고딕"/>
                <a:ea typeface="맑은 고딕"/>
              </a:rPr>
              <a:t>목차</a:t>
            </a:r>
            <a:endParaRPr lang="en-US" sz="2800" b="1">
              <a:solidFill>
                <a:srgbClr val="595959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gf65049cc2c_1_46"/>
          <p:cNvSpPr/>
          <p:nvPr/>
        </p:nvSpPr>
        <p:spPr>
          <a:xfrm>
            <a:off x="3934437" y="5335130"/>
            <a:ext cx="1296000" cy="414217"/>
          </a:xfrm>
          <a:prstGeom prst="roundRect">
            <a:avLst>
              <a:gd name="adj" fmla="val 50000"/>
            </a:avLst>
          </a:prstGeom>
          <a:solidFill>
            <a:srgbClr val="33c072"/>
          </a:solidFill>
          <a:ln w="19050" cap="flat" cmpd="sng">
            <a:solidFill>
              <a:srgbClr val="d8d8d8"/>
            </a:solidFill>
            <a:prstDash val="solid"/>
            <a:miter/>
          </a:ln>
        </p:spPr>
        <p:txBody>
          <a:bodyPr wrap="square" lIns="91424" tIns="0" rIns="91424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b="1">
                <a:solidFill>
                  <a:srgbClr val="ffffff"/>
                </a:solidFill>
                <a:latin typeface="맑은 고딕"/>
                <a:ea typeface="맑은 고딕"/>
                <a:sym typeface="맑은 고딕"/>
              </a:rPr>
              <a:t>테이블 구성도</a:t>
            </a:r>
            <a:endParaRPr sz="1100"/>
          </a:p>
        </p:txBody>
      </p:sp>
      <p:sp>
        <p:nvSpPr>
          <p:cNvPr id="115" name="Google Shape;115;gf65049cc2c_1_46"/>
          <p:cNvSpPr/>
          <p:nvPr/>
        </p:nvSpPr>
        <p:spPr>
          <a:xfrm>
            <a:off x="6718137" y="5335130"/>
            <a:ext cx="1358772" cy="405667"/>
          </a:xfrm>
          <a:prstGeom prst="roundRect">
            <a:avLst>
              <a:gd name="adj" fmla="val 50000"/>
            </a:avLst>
          </a:prstGeom>
          <a:solidFill>
            <a:srgbClr val="d8d8d8"/>
          </a:solidFill>
          <a:ln w="19050" cap="flat" cmpd="sng">
            <a:solidFill>
              <a:srgbClr val="33c072"/>
            </a:solidFill>
            <a:prstDash val="solid"/>
            <a:miter/>
          </a:ln>
        </p:spPr>
        <p:txBody>
          <a:bodyPr wrap="square" lIns="91424" tIns="0" rIns="91424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50" b="1">
                <a:solidFill>
                  <a:srgbClr val="53585b"/>
                </a:solidFill>
                <a:latin typeface="맑은 고딕"/>
                <a:ea typeface="맑은 고딕"/>
                <a:cs typeface="맑은 고딕"/>
                <a:sym typeface="맑은 고딕"/>
              </a:rPr>
              <a:t>Flow </a:t>
            </a:r>
            <a:r>
              <a:rPr lang="en-US" sz="1200" b="1">
                <a:solidFill>
                  <a:srgbClr val="53585b"/>
                </a:solidFill>
                <a:latin typeface="맑은 고딕"/>
                <a:ea typeface="맑은 고딕"/>
                <a:cs typeface="맑은 고딕"/>
                <a:sym typeface="맑은 고딕"/>
              </a:rPr>
              <a:t>Chart</a:t>
            </a:r>
            <a:endParaRPr sz="1200"/>
          </a:p>
        </p:txBody>
      </p:sp>
      <p:cxnSp>
        <p:nvCxnSpPr>
          <p:cNvPr id="117" name="Google Shape;117;gf65049cc2c_1_46"/>
          <p:cNvCxnSpPr/>
          <p:nvPr/>
        </p:nvCxnSpPr>
        <p:spPr>
          <a:xfrm rot="10800000">
            <a:off x="2648587" y="5565298"/>
            <a:ext cx="1080000" cy="0"/>
          </a:xfrm>
          <a:prstGeom prst="straightConnector1">
            <a:avLst/>
          </a:prstGeom>
          <a:noFill/>
          <a:ln w="19050" cap="flat" cmpd="sng">
            <a:solidFill>
              <a:srgbClr val="88e0d0"/>
            </a:solidFill>
            <a:prstDash val="dash"/>
            <a:miter/>
          </a:ln>
        </p:spPr>
      </p:cxnSp>
      <p:cxnSp>
        <p:nvCxnSpPr>
          <p:cNvPr id="118" name="Google Shape;118;gf65049cc2c_1_46"/>
          <p:cNvCxnSpPr/>
          <p:nvPr/>
        </p:nvCxnSpPr>
        <p:spPr>
          <a:xfrm rot="10800000">
            <a:off x="5446136" y="5565298"/>
            <a:ext cx="1080000" cy="0"/>
          </a:xfrm>
          <a:prstGeom prst="straightConnector1">
            <a:avLst/>
          </a:prstGeom>
          <a:noFill/>
          <a:ln w="19050" cap="flat" cmpd="sng">
            <a:solidFill>
              <a:srgbClr val="88e0d0"/>
            </a:solidFill>
            <a:prstDash val="dash"/>
            <a:miter/>
          </a:ln>
        </p:spPr>
      </p:cxnSp>
      <p:cxnSp>
        <p:nvCxnSpPr>
          <p:cNvPr id="119" name="Google Shape;119;gf65049cc2c_1_46"/>
          <p:cNvCxnSpPr/>
          <p:nvPr/>
        </p:nvCxnSpPr>
        <p:spPr>
          <a:xfrm rot="10800000">
            <a:off x="8108501" y="5548197"/>
            <a:ext cx="1303500" cy="17100"/>
          </a:xfrm>
          <a:prstGeom prst="straightConnector1">
            <a:avLst/>
          </a:prstGeom>
          <a:noFill/>
          <a:ln w="19050" cap="flat" cmpd="sng">
            <a:solidFill>
              <a:srgbClr val="88e0d0"/>
            </a:solidFill>
            <a:prstDash val="dash"/>
            <a:miter/>
          </a:ln>
        </p:spPr>
      </p:cxnSp>
      <p:sp>
        <p:nvSpPr>
          <p:cNvPr id="124" name="Google Shape;124;gf65049cc2c_1_46"/>
          <p:cNvSpPr/>
          <p:nvPr/>
        </p:nvSpPr>
        <p:spPr>
          <a:xfrm>
            <a:off x="9506365" y="5343680"/>
            <a:ext cx="1358772" cy="405667"/>
          </a:xfrm>
          <a:prstGeom prst="roundRect">
            <a:avLst>
              <a:gd name="adj" fmla="val 50000"/>
            </a:avLst>
          </a:prstGeom>
          <a:solidFill>
            <a:srgbClr val="33c072"/>
          </a:solidFill>
          <a:ln w="19050" cap="flat" cmpd="sng">
            <a:solidFill>
              <a:srgbClr val="d8d8d8"/>
            </a:solidFill>
            <a:prstDash val="solid"/>
            <a:miter/>
          </a:ln>
        </p:spPr>
        <p:txBody>
          <a:bodyPr wrap="square" lIns="91424" tIns="0" rIns="91424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b="1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실행 화면</a:t>
            </a:r>
            <a:endParaRPr sz="1200"/>
          </a:p>
        </p:txBody>
      </p:sp>
      <p:sp>
        <p:nvSpPr>
          <p:cNvPr id="125" name="Google Shape;125;gf65049cc2c_1_46"/>
          <p:cNvSpPr>
            <a:spLocks noChangeAspect="1"/>
          </p:cNvSpPr>
          <p:nvPr/>
        </p:nvSpPr>
        <p:spPr>
          <a:xfrm>
            <a:off x="1156358" y="5335130"/>
            <a:ext cx="1397864" cy="414217"/>
          </a:xfrm>
          <a:prstGeom prst="roundRect">
            <a:avLst>
              <a:gd name="adj" fmla="val 50000"/>
            </a:avLst>
          </a:prstGeom>
          <a:solidFill>
            <a:srgbClr val="d8d8d8"/>
          </a:solidFill>
          <a:ln w="19050" cap="flat" cmpd="sng">
            <a:solidFill>
              <a:srgbClr val="33c072"/>
            </a:solidFill>
            <a:prstDash val="solid"/>
            <a:miter/>
          </a:ln>
        </p:spPr>
        <p:txBody>
          <a:bodyPr wrap="square" lIns="91424" tIns="0" rIns="91424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b="1">
                <a:solidFill>
                  <a:srgbClr val="53585b"/>
                </a:solidFill>
                <a:latin typeface="맑은 고딕"/>
                <a:ea typeface="맑은 고딕"/>
                <a:cs typeface="맑은 고딕"/>
                <a:sym typeface="맑은 고딕"/>
              </a:rPr>
              <a:t>개요</a:t>
            </a:r>
            <a:endParaRPr sz="12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88931" y="1028884"/>
            <a:ext cx="3614138" cy="3614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3c0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f65049cc2c_4_3"/>
          <p:cNvSpPr/>
          <p:nvPr/>
        </p:nvSpPr>
        <p:spPr>
          <a:xfrm>
            <a:off x="2903773" y="5132513"/>
            <a:ext cx="2743200" cy="1246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600" b="1" i="0" u="none" strike="noStrike" cap="none">
                <a:solidFill>
                  <a:srgbClr val="88e0d0"/>
                </a:solidFill>
                <a:latin typeface="맑은 고딕"/>
                <a:ea typeface="맑은 고딕"/>
                <a:cs typeface="맑은 고딕"/>
                <a:sym typeface="맑은 고딕"/>
              </a:rPr>
              <a:t>CONTENTS A</a:t>
            </a:r>
            <a:endParaRPr lang="en-US" sz="1600" b="1" i="0" u="none" strike="noStrike" cap="none">
              <a:solidFill>
                <a:srgbClr val="88e0d0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b="1" i="0" u="none" strike="noStrike" cap="none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컨텐츠에 대한 내용을 적어요</a:t>
            </a:r>
            <a:endParaRPr lang="en-US" sz="1400" b="1" i="0" u="none" strike="noStrike" cap="none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b="0" i="0" u="none" strike="noStrike" cap="none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Enjoy your stylish business and campus life with BIZCAM </a:t>
            </a:r>
            <a:endParaRPr/>
          </a:p>
        </p:txBody>
      </p:sp>
      <p:pic>
        <p:nvPicPr>
          <p:cNvPr id="434" name="Google Shape;434;gf65049cc2c_4_3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819935" y="1377292"/>
            <a:ext cx="10145100" cy="3649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gf65049cc2c_4_3"/>
          <p:cNvSpPr/>
          <p:nvPr/>
        </p:nvSpPr>
        <p:spPr>
          <a:xfrm>
            <a:off x="9329059" y="2798873"/>
            <a:ext cx="486600" cy="2228100"/>
          </a:xfrm>
          <a:prstGeom prst="rect">
            <a:avLst/>
          </a:prstGeom>
          <a:noFill/>
          <a:ln w="9525" cap="flat" cmpd="sng">
            <a:solidFill>
              <a:srgbClr val="53585b"/>
            </a:solidFill>
            <a:prstDash val="dash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800" b="0" i="0" u="none" strike="noStrike" cap="none">
              <a:solidFill>
                <a:srgbClr val="bfbfb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pSp>
        <p:nvGrpSpPr>
          <p:cNvPr id="436" name="Google Shape;436;gf65049cc2c_4_3"/>
          <p:cNvGrpSpPr/>
          <p:nvPr/>
        </p:nvGrpSpPr>
        <p:grpSpPr>
          <a:xfrm rot="0">
            <a:off x="9082987" y="2248646"/>
            <a:ext cx="971875" cy="423741"/>
            <a:chOff x="9955683" y="6767733"/>
            <a:chExt cx="1228200" cy="535500"/>
          </a:xfrm>
        </p:grpSpPr>
        <p:sp>
          <p:nvSpPr>
            <p:cNvPr id="437" name="Google Shape;437;gf65049cc2c_4_3"/>
            <p:cNvSpPr/>
            <p:nvPr/>
          </p:nvSpPr>
          <p:spPr>
            <a:xfrm>
              <a:off x="9955683" y="6767733"/>
              <a:ext cx="1228200" cy="535500"/>
            </a:xfrm>
            <a:prstGeom prst="roundRect">
              <a:avLst>
                <a:gd name="adj" fmla="val 15448"/>
              </a:avLst>
            </a:prstGeom>
            <a:solidFill>
              <a:schemeClr val="lt1"/>
            </a:solidFill>
            <a:ln w="12700" cap="flat" cmpd="sng">
              <a:solidFill>
                <a:srgbClr val="53585b"/>
              </a:solidFill>
              <a:prstDash val="solid"/>
              <a:miter/>
            </a:ln>
            <a:effectLst>
              <a:outerShdw blurRad="63500" dist="12700" dir="2700000" algn="tl" rotWithShape="0">
                <a:srgbClr val="000000">
                  <a:alpha val="4000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200" b="1" i="0" u="none" strike="noStrike" cap="none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CHECK!!</a:t>
              </a:r>
              <a:endParaRPr/>
            </a:p>
          </p:txBody>
        </p:sp>
        <p:sp>
          <p:nvSpPr>
            <p:cNvPr id="438" name="Google Shape;438;gf65049cc2c_4_3"/>
            <p:cNvSpPr/>
            <p:nvPr/>
          </p:nvSpPr>
          <p:spPr>
            <a:xfrm>
              <a:off x="9955683" y="6767733"/>
              <a:ext cx="344388" cy="344388"/>
            </a:xfrm>
            <a:custGeom>
              <a:avLst/>
              <a:gdLst/>
              <a:rect l="l" t="t" r="r" b="b"/>
              <a:pathLst>
                <a:path w="344388" h="344388" extrusionOk="0">
                  <a:moveTo>
                    <a:pt x="94648" y="0"/>
                  </a:moveTo>
                  <a:lnTo>
                    <a:pt x="344388" y="0"/>
                  </a:lnTo>
                  <a:lnTo>
                    <a:pt x="0" y="344388"/>
                  </a:lnTo>
                  <a:lnTo>
                    <a:pt x="0" y="94648"/>
                  </a:lnTo>
                  <a:cubicBezTo>
                    <a:pt x="0" y="42375"/>
                    <a:pt x="42375" y="0"/>
                    <a:pt x="94648" y="0"/>
                  </a:cubicBezTo>
                  <a:close/>
                </a:path>
              </a:pathLst>
            </a:custGeom>
            <a:solidFill>
              <a:srgbClr val="53585b"/>
            </a:solidFill>
            <a:ln w="12700" cap="flat" cmpd="sng">
              <a:solidFill>
                <a:srgbClr val="53585b"/>
              </a:solidFill>
              <a:prstDash val="solid"/>
              <a:miter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439" name="Google Shape;439;gf65049cc2c_4_3"/>
            <p:cNvSpPr/>
            <p:nvPr/>
          </p:nvSpPr>
          <p:spPr>
            <a:xfrm rot="18006276">
              <a:off x="9983608" y="6822551"/>
              <a:ext cx="142130" cy="87357"/>
            </a:xfrm>
            <a:custGeom>
              <a:avLst/>
              <a:gdLst/>
              <a:rect l="l" t="t" r="r" b="b"/>
              <a:pathLst>
                <a:path w="261614" h="160794" extrusionOk="0">
                  <a:moveTo>
                    <a:pt x="101541" y="2305"/>
                  </a:moveTo>
                  <a:lnTo>
                    <a:pt x="101540" y="2306"/>
                  </a:lnTo>
                  <a:lnTo>
                    <a:pt x="101540" y="2305"/>
                  </a:lnTo>
                  <a:close/>
                  <a:moveTo>
                    <a:pt x="254856" y="121406"/>
                  </a:moveTo>
                  <a:cubicBezTo>
                    <a:pt x="259031" y="125581"/>
                    <a:pt x="261614" y="131350"/>
                    <a:pt x="261614" y="137721"/>
                  </a:cubicBezTo>
                  <a:lnTo>
                    <a:pt x="261613" y="137721"/>
                  </a:lnTo>
                  <a:cubicBezTo>
                    <a:pt x="261613" y="150464"/>
                    <a:pt x="251283" y="160794"/>
                    <a:pt x="238540" y="160794"/>
                  </a:cubicBezTo>
                  <a:lnTo>
                    <a:pt x="24796" y="160793"/>
                  </a:lnTo>
                  <a:lnTo>
                    <a:pt x="21762" y="159536"/>
                  </a:lnTo>
                  <a:lnTo>
                    <a:pt x="11539" y="158190"/>
                  </a:lnTo>
                  <a:lnTo>
                    <a:pt x="11540" y="158189"/>
                  </a:lnTo>
                  <a:cubicBezTo>
                    <a:pt x="504" y="151818"/>
                    <a:pt x="-3277" y="137707"/>
                    <a:pt x="3095" y="126671"/>
                  </a:cubicBezTo>
                  <a:lnTo>
                    <a:pt x="70022" y="10751"/>
                  </a:lnTo>
                  <a:cubicBezTo>
                    <a:pt x="73208" y="5233"/>
                    <a:pt x="78329" y="1529"/>
                    <a:pt x="84033" y="0"/>
                  </a:cubicBezTo>
                  <a:lnTo>
                    <a:pt x="101540" y="2306"/>
                  </a:lnTo>
                  <a:lnTo>
                    <a:pt x="112290" y="16315"/>
                  </a:lnTo>
                  <a:cubicBezTo>
                    <a:pt x="113818" y="22019"/>
                    <a:pt x="113171" y="28305"/>
                    <a:pt x="109985" y="33823"/>
                  </a:cubicBezTo>
                  <a:lnTo>
                    <a:pt x="63321" y="114648"/>
                  </a:lnTo>
                  <a:lnTo>
                    <a:pt x="238541" y="114648"/>
                  </a:lnTo>
                  <a:cubicBezTo>
                    <a:pt x="244912" y="114648"/>
                    <a:pt x="250681" y="117231"/>
                    <a:pt x="254856" y="1214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457200" marR="0" lvl="1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200" b="1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grpSp>
        <p:nvGrpSpPr>
          <p:cNvPr id="440" name="Google Shape;440;gf65049cc2c_4_3"/>
          <p:cNvGrpSpPr/>
          <p:nvPr/>
        </p:nvGrpSpPr>
        <p:grpSpPr>
          <a:xfrm rot="0">
            <a:off x="8350899" y="5196243"/>
            <a:ext cx="2450700" cy="1053900"/>
            <a:chOff x="9469764" y="6767733"/>
            <a:chExt cx="2450700" cy="1053900"/>
          </a:xfrm>
        </p:grpSpPr>
        <p:sp>
          <p:nvSpPr>
            <p:cNvPr id="441" name="Google Shape;441;gf65049cc2c_4_3"/>
            <p:cNvSpPr/>
            <p:nvPr/>
          </p:nvSpPr>
          <p:spPr>
            <a:xfrm>
              <a:off x="9469764" y="6767733"/>
              <a:ext cx="2450700" cy="1053900"/>
            </a:xfrm>
            <a:prstGeom prst="roundRect">
              <a:avLst>
                <a:gd name="adj" fmla="val 13279"/>
              </a:avLst>
            </a:prstGeom>
            <a:solidFill>
              <a:schemeClr val="lt1"/>
            </a:solidFill>
            <a:ln w="12700" cap="flat" cmpd="sng">
              <a:solidFill>
                <a:srgbClr val="53585b"/>
              </a:solidFill>
              <a:prstDash val="solid"/>
              <a:miter/>
            </a:ln>
            <a:effectLst>
              <a:outerShdw blurRad="63500" dist="12700" dir="2700000" algn="tl" rotWithShape="0">
                <a:srgbClr val="000000">
                  <a:alpha val="4000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100" b="1" i="0" u="none" strike="noStrike" cap="none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컨텐츠에 대한 내용을 적어요</a:t>
              </a:r>
              <a:endParaRPr lang="en-US" sz="1100" b="1" i="0" u="none" strike="noStrike" cap="none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000" b="0" i="0" u="none" strike="noStrike" cap="none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Enjoy your stylish business and campus life with BIZCAM </a:t>
              </a:r>
              <a:endParaRPr/>
            </a:p>
          </p:txBody>
        </p:sp>
        <p:sp>
          <p:nvSpPr>
            <p:cNvPr id="442" name="Google Shape;442;gf65049cc2c_4_3"/>
            <p:cNvSpPr/>
            <p:nvPr/>
          </p:nvSpPr>
          <p:spPr>
            <a:xfrm>
              <a:off x="9469764" y="6767733"/>
              <a:ext cx="344388" cy="344388"/>
            </a:xfrm>
            <a:custGeom>
              <a:avLst/>
              <a:gdLst/>
              <a:rect l="l" t="t" r="r" b="b"/>
              <a:pathLst>
                <a:path w="344388" h="344388" extrusionOk="0">
                  <a:moveTo>
                    <a:pt x="94648" y="0"/>
                  </a:moveTo>
                  <a:lnTo>
                    <a:pt x="344388" y="0"/>
                  </a:lnTo>
                  <a:lnTo>
                    <a:pt x="0" y="344388"/>
                  </a:lnTo>
                  <a:lnTo>
                    <a:pt x="0" y="94648"/>
                  </a:lnTo>
                  <a:cubicBezTo>
                    <a:pt x="0" y="42375"/>
                    <a:pt x="42375" y="0"/>
                    <a:pt x="94648" y="0"/>
                  </a:cubicBezTo>
                  <a:close/>
                </a:path>
              </a:pathLst>
            </a:custGeom>
            <a:solidFill>
              <a:srgbClr val="53585b"/>
            </a:solidFill>
            <a:ln w="12700" cap="flat" cmpd="sng">
              <a:solidFill>
                <a:srgbClr val="53585b"/>
              </a:solidFill>
              <a:prstDash val="solid"/>
              <a:miter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443" name="Google Shape;443;gf65049cc2c_4_3"/>
            <p:cNvSpPr/>
            <p:nvPr/>
          </p:nvSpPr>
          <p:spPr>
            <a:xfrm rot="18006276">
              <a:off x="9514798" y="6813026"/>
              <a:ext cx="142130" cy="87357"/>
            </a:xfrm>
            <a:custGeom>
              <a:avLst/>
              <a:gdLst/>
              <a:rect l="l" t="t" r="r" b="b"/>
              <a:pathLst>
                <a:path w="261614" h="160794" extrusionOk="0">
                  <a:moveTo>
                    <a:pt x="101541" y="2305"/>
                  </a:moveTo>
                  <a:lnTo>
                    <a:pt x="101540" y="2306"/>
                  </a:lnTo>
                  <a:lnTo>
                    <a:pt x="101540" y="2305"/>
                  </a:lnTo>
                  <a:close/>
                  <a:moveTo>
                    <a:pt x="254856" y="121406"/>
                  </a:moveTo>
                  <a:cubicBezTo>
                    <a:pt x="259031" y="125581"/>
                    <a:pt x="261614" y="131350"/>
                    <a:pt x="261614" y="137721"/>
                  </a:cubicBezTo>
                  <a:lnTo>
                    <a:pt x="261613" y="137721"/>
                  </a:lnTo>
                  <a:cubicBezTo>
                    <a:pt x="261613" y="150464"/>
                    <a:pt x="251283" y="160794"/>
                    <a:pt x="238540" y="160794"/>
                  </a:cubicBezTo>
                  <a:lnTo>
                    <a:pt x="24796" y="160793"/>
                  </a:lnTo>
                  <a:lnTo>
                    <a:pt x="21762" y="159536"/>
                  </a:lnTo>
                  <a:lnTo>
                    <a:pt x="11539" y="158190"/>
                  </a:lnTo>
                  <a:lnTo>
                    <a:pt x="11540" y="158189"/>
                  </a:lnTo>
                  <a:cubicBezTo>
                    <a:pt x="504" y="151818"/>
                    <a:pt x="-3277" y="137707"/>
                    <a:pt x="3095" y="126671"/>
                  </a:cubicBezTo>
                  <a:lnTo>
                    <a:pt x="70022" y="10751"/>
                  </a:lnTo>
                  <a:cubicBezTo>
                    <a:pt x="73208" y="5233"/>
                    <a:pt x="78329" y="1529"/>
                    <a:pt x="84033" y="0"/>
                  </a:cubicBezTo>
                  <a:lnTo>
                    <a:pt x="101540" y="2306"/>
                  </a:lnTo>
                  <a:lnTo>
                    <a:pt x="112290" y="16315"/>
                  </a:lnTo>
                  <a:cubicBezTo>
                    <a:pt x="113818" y="22019"/>
                    <a:pt x="113171" y="28305"/>
                    <a:pt x="109985" y="33823"/>
                  </a:cubicBezTo>
                  <a:lnTo>
                    <a:pt x="63321" y="114648"/>
                  </a:lnTo>
                  <a:lnTo>
                    <a:pt x="238541" y="114648"/>
                  </a:lnTo>
                  <a:cubicBezTo>
                    <a:pt x="244912" y="114648"/>
                    <a:pt x="250681" y="117231"/>
                    <a:pt x="254856" y="1214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457200" marR="0" lvl="1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200" b="1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444" name="Google Shape;444;gf65049cc2c_4_3"/>
          <p:cNvSpPr txBox="1"/>
          <p:nvPr/>
        </p:nvSpPr>
        <p:spPr>
          <a:xfrm>
            <a:off x="6739600" y="1371600"/>
            <a:ext cx="4617900" cy="400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45" name="Google Shape;445;gf65049cc2c_4_3"/>
          <p:cNvSpPr txBox="1"/>
          <p:nvPr/>
        </p:nvSpPr>
        <p:spPr>
          <a:xfrm>
            <a:off x="6779050" y="1983400"/>
            <a:ext cx="4573200" cy="400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pSp>
        <p:nvGrpSpPr>
          <p:cNvPr id="446" name="Google Shape;446;gf65049cc2c_4_3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sp>
          <p:nvSpPr>
            <p:cNvPr id="447" name="Google Shape;447;gf65049cc2c_4_3"/>
            <p:cNvSpPr/>
            <p:nvPr/>
          </p:nvSpPr>
          <p:spPr>
            <a:xfrm>
              <a:off x="0" y="0"/>
              <a:ext cx="12192000" cy="6858000"/>
            </a:xfrm>
            <a:prstGeom prst="rtTriangle">
              <a:avLst/>
            </a:prstGeom>
            <a:solidFill>
              <a:schemeClr val="lt1">
                <a:alpha val="21960"/>
              </a:schemeClr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448" name="Google Shape;448;gf65049cc2c_4_3"/>
            <p:cNvSpPr/>
            <p:nvPr/>
          </p:nvSpPr>
          <p:spPr>
            <a:xfrm>
              <a:off x="191939" y="190500"/>
              <a:ext cx="11808000" cy="6477000"/>
            </a:xfrm>
            <a:prstGeom prst="roundRect">
              <a:avLst>
                <a:gd name="adj" fmla="val 3178"/>
              </a:avLst>
            </a:prstGeom>
            <a:solidFill>
              <a:schemeClr val="lt1"/>
            </a:solidFill>
            <a:ln w="34925" cap="flat" cmpd="sng">
              <a:solidFill>
                <a:srgbClr val="33c072"/>
              </a:solidFill>
              <a:prstDash val="solid"/>
              <a:miter/>
            </a:ln>
            <a:effectLst>
              <a:outerShdw dist="50800" dir="2700000" algn="t" rotWithShape="0">
                <a:srgbClr val="000000">
                  <a:alpha val="29800"/>
                </a:srgbClr>
              </a:outerShdw>
            </a:effectLst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49" name="Google Shape;449;gf65049cc2c_4_3"/>
            <p:cNvGrpSpPr/>
            <p:nvPr/>
          </p:nvGrpSpPr>
          <p:grpSpPr>
            <a:xfrm rot="0">
              <a:off x="11702838" y="1430406"/>
              <a:ext cx="142200" cy="4896061"/>
              <a:chOff x="11702838" y="858913"/>
              <a:chExt cx="142200" cy="5705700"/>
            </a:xfrm>
          </p:grpSpPr>
          <p:sp>
            <p:nvSpPr>
              <p:cNvPr id="450" name="Google Shape;450;gf65049cc2c_4_3"/>
              <p:cNvSpPr/>
              <p:nvPr/>
            </p:nvSpPr>
            <p:spPr>
              <a:xfrm>
                <a:off x="11734246" y="858913"/>
                <a:ext cx="79200" cy="5705700"/>
              </a:xfrm>
              <a:prstGeom prst="roundRect">
                <a:avLst>
                  <a:gd name="adj" fmla="val 50000"/>
                </a:avLst>
              </a:prstGeom>
              <a:solidFill>
                <a:schemeClr val="dk1">
                  <a:alpha val="6670"/>
                </a:schemeClr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51" name="Google Shape;451;gf65049cc2c_4_3"/>
              <p:cNvGrpSpPr/>
              <p:nvPr/>
            </p:nvGrpSpPr>
            <p:grpSpPr>
              <a:xfrm rot="0">
                <a:off x="11702838" y="4676335"/>
                <a:ext cx="142200" cy="388500"/>
                <a:chOff x="11702838" y="4771585"/>
                <a:chExt cx="142200" cy="388500"/>
              </a:xfrm>
            </p:grpSpPr>
            <p:sp>
              <p:nvSpPr>
                <p:cNvPr id="452" name="Google Shape;452;gf65049cc2c_4_3"/>
                <p:cNvSpPr/>
                <p:nvPr/>
              </p:nvSpPr>
              <p:spPr>
                <a:xfrm>
                  <a:off x="11702838" y="4771585"/>
                  <a:ext cx="142200" cy="3885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3" name="Google Shape;453;gf65049cc2c_4_3"/>
                <p:cNvSpPr/>
                <p:nvPr/>
              </p:nvSpPr>
              <p:spPr>
                <a:xfrm>
                  <a:off x="11726590" y="4859623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4" name="Google Shape;454;gf65049cc2c_4_3"/>
                <p:cNvSpPr/>
                <p:nvPr/>
              </p:nvSpPr>
              <p:spPr>
                <a:xfrm>
                  <a:off x="11726590" y="4944497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5" name="Google Shape;455;gf65049cc2c_4_3"/>
                <p:cNvSpPr/>
                <p:nvPr/>
              </p:nvSpPr>
              <p:spPr>
                <a:xfrm>
                  <a:off x="11726590" y="5029370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456" name="Google Shape;456;gf65049cc2c_4_3"/>
            <p:cNvSpPr/>
            <p:nvPr/>
          </p:nvSpPr>
          <p:spPr>
            <a:xfrm>
              <a:off x="263639" y="277461"/>
              <a:ext cx="11664600" cy="594300"/>
            </a:xfrm>
            <a:prstGeom prst="round2SameRect">
              <a:avLst>
                <a:gd name="adj1" fmla="val 22575"/>
                <a:gd name="adj2" fmla="val 14519"/>
              </a:avLst>
            </a:prstGeom>
            <a:solidFill>
              <a:srgbClr val="f2f2f2"/>
            </a:solidFill>
            <a:ln>
              <a:noFill/>
            </a:ln>
          </p:spPr>
          <p:txBody>
            <a:bodyPr wrap="square" lIns="91424" tIns="45700" rIns="91424" bIns="0" anchor="t" anchorCtr="0">
              <a:noAutofit/>
            </a:bodyPr>
            <a:lstStyle/>
            <a:p>
              <a:pPr marL="0" marR="0" lvl="2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2800">
                  <a:solidFill>
                    <a:srgbClr val="595959"/>
                  </a:solidFill>
                  <a:latin typeface="맑은 고딕"/>
                  <a:ea typeface="맑은 고딕"/>
                </a:rPr>
                <a:t>판매자페이지</a:t>
              </a:r>
              <a:endParaRPr lang="en-US" sz="2800">
                <a:solidFill>
                  <a:srgbClr val="595959"/>
                </a:solidFill>
                <a:latin typeface="맑은 고딕"/>
                <a:ea typeface="맑은 고딕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 i="0" u="none" strike="noStrike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74840" y="1156134"/>
            <a:ext cx="3344266" cy="50940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3c0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f65049cc2c_4_3"/>
          <p:cNvSpPr/>
          <p:nvPr/>
        </p:nvSpPr>
        <p:spPr>
          <a:xfrm>
            <a:off x="2903773" y="5132513"/>
            <a:ext cx="2743200" cy="1246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600" b="1" i="0" u="none" strike="noStrike" cap="none">
                <a:solidFill>
                  <a:srgbClr val="88e0d0"/>
                </a:solidFill>
                <a:latin typeface="맑은 고딕"/>
                <a:ea typeface="맑은 고딕"/>
                <a:cs typeface="맑은 고딕"/>
                <a:sym typeface="맑은 고딕"/>
              </a:rPr>
              <a:t>CONTENTS A</a:t>
            </a:r>
            <a:endParaRPr lang="en-US" sz="1600" b="1" i="0" u="none" strike="noStrike" cap="none">
              <a:solidFill>
                <a:srgbClr val="88e0d0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b="1" i="0" u="none" strike="noStrike" cap="none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컨텐츠에 대한 내용을 적어요</a:t>
            </a:r>
            <a:endParaRPr lang="en-US" sz="1400" b="1" i="0" u="none" strike="noStrike" cap="none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b="0" i="0" u="none" strike="noStrike" cap="none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Enjoy your stylish business and campus life with BIZCAM </a:t>
            </a:r>
            <a:endParaRPr/>
          </a:p>
        </p:txBody>
      </p:sp>
      <p:pic>
        <p:nvPicPr>
          <p:cNvPr id="434" name="Google Shape;434;gf65049cc2c_4_3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819935" y="1377292"/>
            <a:ext cx="10145100" cy="3649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gf65049cc2c_4_3"/>
          <p:cNvSpPr/>
          <p:nvPr/>
        </p:nvSpPr>
        <p:spPr>
          <a:xfrm>
            <a:off x="9329059" y="2798873"/>
            <a:ext cx="486600" cy="2228100"/>
          </a:xfrm>
          <a:prstGeom prst="rect">
            <a:avLst/>
          </a:prstGeom>
          <a:noFill/>
          <a:ln w="9525" cap="flat" cmpd="sng">
            <a:solidFill>
              <a:srgbClr val="53585b"/>
            </a:solidFill>
            <a:prstDash val="dash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800" b="0" i="0" u="none" strike="noStrike" cap="none">
              <a:solidFill>
                <a:srgbClr val="bfbfb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pSp>
        <p:nvGrpSpPr>
          <p:cNvPr id="436" name="Google Shape;436;gf65049cc2c_4_3"/>
          <p:cNvGrpSpPr/>
          <p:nvPr/>
        </p:nvGrpSpPr>
        <p:grpSpPr>
          <a:xfrm rot="0">
            <a:off x="9082987" y="2248646"/>
            <a:ext cx="971875" cy="423741"/>
            <a:chOff x="9955683" y="6767733"/>
            <a:chExt cx="1228200" cy="535500"/>
          </a:xfrm>
        </p:grpSpPr>
        <p:sp>
          <p:nvSpPr>
            <p:cNvPr id="437" name="Google Shape;437;gf65049cc2c_4_3"/>
            <p:cNvSpPr/>
            <p:nvPr/>
          </p:nvSpPr>
          <p:spPr>
            <a:xfrm>
              <a:off x="9955683" y="6767733"/>
              <a:ext cx="1228200" cy="535500"/>
            </a:xfrm>
            <a:prstGeom prst="roundRect">
              <a:avLst>
                <a:gd name="adj" fmla="val 15448"/>
              </a:avLst>
            </a:prstGeom>
            <a:solidFill>
              <a:schemeClr val="lt1"/>
            </a:solidFill>
            <a:ln w="12700" cap="flat" cmpd="sng">
              <a:solidFill>
                <a:srgbClr val="53585b"/>
              </a:solidFill>
              <a:prstDash val="solid"/>
              <a:miter/>
            </a:ln>
            <a:effectLst>
              <a:outerShdw blurRad="63500" dist="12700" dir="2700000" algn="tl" rotWithShape="0">
                <a:srgbClr val="000000">
                  <a:alpha val="4000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200" b="1" i="0" u="none" strike="noStrike" cap="none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CHECK!!</a:t>
              </a:r>
              <a:endParaRPr/>
            </a:p>
          </p:txBody>
        </p:sp>
        <p:sp>
          <p:nvSpPr>
            <p:cNvPr id="438" name="Google Shape;438;gf65049cc2c_4_3"/>
            <p:cNvSpPr/>
            <p:nvPr/>
          </p:nvSpPr>
          <p:spPr>
            <a:xfrm>
              <a:off x="9955683" y="6767733"/>
              <a:ext cx="344388" cy="344388"/>
            </a:xfrm>
            <a:custGeom>
              <a:avLst/>
              <a:gdLst/>
              <a:rect l="l" t="t" r="r" b="b"/>
              <a:pathLst>
                <a:path w="344388" h="344388" extrusionOk="0">
                  <a:moveTo>
                    <a:pt x="94648" y="0"/>
                  </a:moveTo>
                  <a:lnTo>
                    <a:pt x="344388" y="0"/>
                  </a:lnTo>
                  <a:lnTo>
                    <a:pt x="0" y="344388"/>
                  </a:lnTo>
                  <a:lnTo>
                    <a:pt x="0" y="94648"/>
                  </a:lnTo>
                  <a:cubicBezTo>
                    <a:pt x="0" y="42375"/>
                    <a:pt x="42375" y="0"/>
                    <a:pt x="94648" y="0"/>
                  </a:cubicBezTo>
                  <a:close/>
                </a:path>
              </a:pathLst>
            </a:custGeom>
            <a:solidFill>
              <a:srgbClr val="53585b"/>
            </a:solidFill>
            <a:ln w="12700" cap="flat" cmpd="sng">
              <a:solidFill>
                <a:srgbClr val="53585b"/>
              </a:solidFill>
              <a:prstDash val="solid"/>
              <a:miter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439" name="Google Shape;439;gf65049cc2c_4_3"/>
            <p:cNvSpPr/>
            <p:nvPr/>
          </p:nvSpPr>
          <p:spPr>
            <a:xfrm rot="18006276">
              <a:off x="9983608" y="6822551"/>
              <a:ext cx="142130" cy="87357"/>
            </a:xfrm>
            <a:custGeom>
              <a:avLst/>
              <a:gdLst/>
              <a:rect l="l" t="t" r="r" b="b"/>
              <a:pathLst>
                <a:path w="261614" h="160794" extrusionOk="0">
                  <a:moveTo>
                    <a:pt x="101541" y="2305"/>
                  </a:moveTo>
                  <a:lnTo>
                    <a:pt x="101540" y="2306"/>
                  </a:lnTo>
                  <a:lnTo>
                    <a:pt x="101540" y="2305"/>
                  </a:lnTo>
                  <a:close/>
                  <a:moveTo>
                    <a:pt x="254856" y="121406"/>
                  </a:moveTo>
                  <a:cubicBezTo>
                    <a:pt x="259031" y="125581"/>
                    <a:pt x="261614" y="131350"/>
                    <a:pt x="261614" y="137721"/>
                  </a:cubicBezTo>
                  <a:lnTo>
                    <a:pt x="261613" y="137721"/>
                  </a:lnTo>
                  <a:cubicBezTo>
                    <a:pt x="261613" y="150464"/>
                    <a:pt x="251283" y="160794"/>
                    <a:pt x="238540" y="160794"/>
                  </a:cubicBezTo>
                  <a:lnTo>
                    <a:pt x="24796" y="160793"/>
                  </a:lnTo>
                  <a:lnTo>
                    <a:pt x="21762" y="159536"/>
                  </a:lnTo>
                  <a:lnTo>
                    <a:pt x="11539" y="158190"/>
                  </a:lnTo>
                  <a:lnTo>
                    <a:pt x="11540" y="158189"/>
                  </a:lnTo>
                  <a:cubicBezTo>
                    <a:pt x="504" y="151818"/>
                    <a:pt x="-3277" y="137707"/>
                    <a:pt x="3095" y="126671"/>
                  </a:cubicBezTo>
                  <a:lnTo>
                    <a:pt x="70022" y="10751"/>
                  </a:lnTo>
                  <a:cubicBezTo>
                    <a:pt x="73208" y="5233"/>
                    <a:pt x="78329" y="1529"/>
                    <a:pt x="84033" y="0"/>
                  </a:cubicBezTo>
                  <a:lnTo>
                    <a:pt x="101540" y="2306"/>
                  </a:lnTo>
                  <a:lnTo>
                    <a:pt x="112290" y="16315"/>
                  </a:lnTo>
                  <a:cubicBezTo>
                    <a:pt x="113818" y="22019"/>
                    <a:pt x="113171" y="28305"/>
                    <a:pt x="109985" y="33823"/>
                  </a:cubicBezTo>
                  <a:lnTo>
                    <a:pt x="63321" y="114648"/>
                  </a:lnTo>
                  <a:lnTo>
                    <a:pt x="238541" y="114648"/>
                  </a:lnTo>
                  <a:cubicBezTo>
                    <a:pt x="244912" y="114648"/>
                    <a:pt x="250681" y="117231"/>
                    <a:pt x="254856" y="1214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457200" marR="0" lvl="1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200" b="1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grpSp>
        <p:nvGrpSpPr>
          <p:cNvPr id="440" name="Google Shape;440;gf65049cc2c_4_3"/>
          <p:cNvGrpSpPr/>
          <p:nvPr/>
        </p:nvGrpSpPr>
        <p:grpSpPr>
          <a:xfrm rot="0">
            <a:off x="8350899" y="5196243"/>
            <a:ext cx="2450700" cy="1053900"/>
            <a:chOff x="9469764" y="6767733"/>
            <a:chExt cx="2450700" cy="1053900"/>
          </a:xfrm>
        </p:grpSpPr>
        <p:sp>
          <p:nvSpPr>
            <p:cNvPr id="441" name="Google Shape;441;gf65049cc2c_4_3"/>
            <p:cNvSpPr/>
            <p:nvPr/>
          </p:nvSpPr>
          <p:spPr>
            <a:xfrm>
              <a:off x="9469764" y="6767733"/>
              <a:ext cx="2450700" cy="1053900"/>
            </a:xfrm>
            <a:prstGeom prst="roundRect">
              <a:avLst>
                <a:gd name="adj" fmla="val 13279"/>
              </a:avLst>
            </a:prstGeom>
            <a:solidFill>
              <a:schemeClr val="lt1"/>
            </a:solidFill>
            <a:ln w="12700" cap="flat" cmpd="sng">
              <a:solidFill>
                <a:srgbClr val="53585b"/>
              </a:solidFill>
              <a:prstDash val="solid"/>
              <a:miter/>
            </a:ln>
            <a:effectLst>
              <a:outerShdw blurRad="63500" dist="12700" dir="2700000" algn="tl" rotWithShape="0">
                <a:srgbClr val="000000">
                  <a:alpha val="4000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100" b="1" i="0" u="none" strike="noStrike" cap="none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컨텐츠에 대한 내용을 적어요</a:t>
              </a:r>
              <a:endParaRPr lang="en-US" sz="1100" b="1" i="0" u="none" strike="noStrike" cap="none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000" b="0" i="0" u="none" strike="noStrike" cap="none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Enjoy your stylish business and campus life with BIZCAM </a:t>
              </a:r>
              <a:endParaRPr/>
            </a:p>
          </p:txBody>
        </p:sp>
        <p:sp>
          <p:nvSpPr>
            <p:cNvPr id="442" name="Google Shape;442;gf65049cc2c_4_3"/>
            <p:cNvSpPr/>
            <p:nvPr/>
          </p:nvSpPr>
          <p:spPr>
            <a:xfrm>
              <a:off x="9469764" y="6767733"/>
              <a:ext cx="344388" cy="344388"/>
            </a:xfrm>
            <a:custGeom>
              <a:avLst/>
              <a:gdLst/>
              <a:rect l="l" t="t" r="r" b="b"/>
              <a:pathLst>
                <a:path w="344388" h="344388" extrusionOk="0">
                  <a:moveTo>
                    <a:pt x="94648" y="0"/>
                  </a:moveTo>
                  <a:lnTo>
                    <a:pt x="344388" y="0"/>
                  </a:lnTo>
                  <a:lnTo>
                    <a:pt x="0" y="344388"/>
                  </a:lnTo>
                  <a:lnTo>
                    <a:pt x="0" y="94648"/>
                  </a:lnTo>
                  <a:cubicBezTo>
                    <a:pt x="0" y="42375"/>
                    <a:pt x="42375" y="0"/>
                    <a:pt x="94648" y="0"/>
                  </a:cubicBezTo>
                  <a:close/>
                </a:path>
              </a:pathLst>
            </a:custGeom>
            <a:solidFill>
              <a:srgbClr val="53585b"/>
            </a:solidFill>
            <a:ln w="12700" cap="flat" cmpd="sng">
              <a:solidFill>
                <a:srgbClr val="53585b"/>
              </a:solidFill>
              <a:prstDash val="solid"/>
              <a:miter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443" name="Google Shape;443;gf65049cc2c_4_3"/>
            <p:cNvSpPr/>
            <p:nvPr/>
          </p:nvSpPr>
          <p:spPr>
            <a:xfrm rot="18006276">
              <a:off x="9514798" y="6813026"/>
              <a:ext cx="142130" cy="87357"/>
            </a:xfrm>
            <a:custGeom>
              <a:avLst/>
              <a:gdLst/>
              <a:rect l="l" t="t" r="r" b="b"/>
              <a:pathLst>
                <a:path w="261614" h="160794" extrusionOk="0">
                  <a:moveTo>
                    <a:pt x="101541" y="2305"/>
                  </a:moveTo>
                  <a:lnTo>
                    <a:pt x="101540" y="2306"/>
                  </a:lnTo>
                  <a:lnTo>
                    <a:pt x="101540" y="2305"/>
                  </a:lnTo>
                  <a:close/>
                  <a:moveTo>
                    <a:pt x="254856" y="121406"/>
                  </a:moveTo>
                  <a:cubicBezTo>
                    <a:pt x="259031" y="125581"/>
                    <a:pt x="261614" y="131350"/>
                    <a:pt x="261614" y="137721"/>
                  </a:cubicBezTo>
                  <a:lnTo>
                    <a:pt x="261613" y="137721"/>
                  </a:lnTo>
                  <a:cubicBezTo>
                    <a:pt x="261613" y="150464"/>
                    <a:pt x="251283" y="160794"/>
                    <a:pt x="238540" y="160794"/>
                  </a:cubicBezTo>
                  <a:lnTo>
                    <a:pt x="24796" y="160793"/>
                  </a:lnTo>
                  <a:lnTo>
                    <a:pt x="21762" y="159536"/>
                  </a:lnTo>
                  <a:lnTo>
                    <a:pt x="11539" y="158190"/>
                  </a:lnTo>
                  <a:lnTo>
                    <a:pt x="11540" y="158189"/>
                  </a:lnTo>
                  <a:cubicBezTo>
                    <a:pt x="504" y="151818"/>
                    <a:pt x="-3277" y="137707"/>
                    <a:pt x="3095" y="126671"/>
                  </a:cubicBezTo>
                  <a:lnTo>
                    <a:pt x="70022" y="10751"/>
                  </a:lnTo>
                  <a:cubicBezTo>
                    <a:pt x="73208" y="5233"/>
                    <a:pt x="78329" y="1529"/>
                    <a:pt x="84033" y="0"/>
                  </a:cubicBezTo>
                  <a:lnTo>
                    <a:pt x="101540" y="2306"/>
                  </a:lnTo>
                  <a:lnTo>
                    <a:pt x="112290" y="16315"/>
                  </a:lnTo>
                  <a:cubicBezTo>
                    <a:pt x="113818" y="22019"/>
                    <a:pt x="113171" y="28305"/>
                    <a:pt x="109985" y="33823"/>
                  </a:cubicBezTo>
                  <a:lnTo>
                    <a:pt x="63321" y="114648"/>
                  </a:lnTo>
                  <a:lnTo>
                    <a:pt x="238541" y="114648"/>
                  </a:lnTo>
                  <a:cubicBezTo>
                    <a:pt x="244912" y="114648"/>
                    <a:pt x="250681" y="117231"/>
                    <a:pt x="254856" y="1214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457200" marR="0" lvl="1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200" b="1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444" name="Google Shape;444;gf65049cc2c_4_3"/>
          <p:cNvSpPr txBox="1"/>
          <p:nvPr/>
        </p:nvSpPr>
        <p:spPr>
          <a:xfrm>
            <a:off x="6739600" y="1371600"/>
            <a:ext cx="4617900" cy="400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45" name="Google Shape;445;gf65049cc2c_4_3"/>
          <p:cNvSpPr txBox="1"/>
          <p:nvPr/>
        </p:nvSpPr>
        <p:spPr>
          <a:xfrm>
            <a:off x="6779050" y="1983400"/>
            <a:ext cx="4573200" cy="400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pSp>
        <p:nvGrpSpPr>
          <p:cNvPr id="446" name="Google Shape;446;gf65049cc2c_4_3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sp>
          <p:nvSpPr>
            <p:cNvPr id="447" name="Google Shape;447;gf65049cc2c_4_3"/>
            <p:cNvSpPr/>
            <p:nvPr/>
          </p:nvSpPr>
          <p:spPr>
            <a:xfrm>
              <a:off x="0" y="0"/>
              <a:ext cx="12192000" cy="6858000"/>
            </a:xfrm>
            <a:prstGeom prst="rtTriangle">
              <a:avLst/>
            </a:prstGeom>
            <a:solidFill>
              <a:schemeClr val="lt1">
                <a:alpha val="21960"/>
              </a:schemeClr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448" name="Google Shape;448;gf65049cc2c_4_3"/>
            <p:cNvSpPr/>
            <p:nvPr/>
          </p:nvSpPr>
          <p:spPr>
            <a:xfrm>
              <a:off x="191939" y="190500"/>
              <a:ext cx="11808000" cy="6477000"/>
            </a:xfrm>
            <a:prstGeom prst="roundRect">
              <a:avLst>
                <a:gd name="adj" fmla="val 3178"/>
              </a:avLst>
            </a:prstGeom>
            <a:solidFill>
              <a:schemeClr val="lt1"/>
            </a:solidFill>
            <a:ln w="34925" cap="flat" cmpd="sng">
              <a:solidFill>
                <a:srgbClr val="33c072"/>
              </a:solidFill>
              <a:prstDash val="solid"/>
              <a:miter/>
            </a:ln>
            <a:effectLst>
              <a:outerShdw dist="50800" dir="2700000" algn="t" rotWithShape="0">
                <a:srgbClr val="000000">
                  <a:alpha val="29800"/>
                </a:srgbClr>
              </a:outerShdw>
            </a:effectLst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49" name="Google Shape;449;gf65049cc2c_4_3"/>
            <p:cNvGrpSpPr/>
            <p:nvPr/>
          </p:nvGrpSpPr>
          <p:grpSpPr>
            <a:xfrm rot="0">
              <a:off x="11702838" y="1430406"/>
              <a:ext cx="142200" cy="4896061"/>
              <a:chOff x="11702838" y="858913"/>
              <a:chExt cx="142200" cy="5705700"/>
            </a:xfrm>
          </p:grpSpPr>
          <p:sp>
            <p:nvSpPr>
              <p:cNvPr id="450" name="Google Shape;450;gf65049cc2c_4_3"/>
              <p:cNvSpPr/>
              <p:nvPr/>
            </p:nvSpPr>
            <p:spPr>
              <a:xfrm>
                <a:off x="11734246" y="858913"/>
                <a:ext cx="79200" cy="5705700"/>
              </a:xfrm>
              <a:prstGeom prst="roundRect">
                <a:avLst>
                  <a:gd name="adj" fmla="val 50000"/>
                </a:avLst>
              </a:prstGeom>
              <a:solidFill>
                <a:schemeClr val="dk1">
                  <a:alpha val="6670"/>
                </a:schemeClr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51" name="Google Shape;451;gf65049cc2c_4_3"/>
              <p:cNvGrpSpPr/>
              <p:nvPr/>
            </p:nvGrpSpPr>
            <p:grpSpPr>
              <a:xfrm rot="0">
                <a:off x="11702838" y="4676335"/>
                <a:ext cx="142200" cy="388500"/>
                <a:chOff x="11702838" y="4771585"/>
                <a:chExt cx="142200" cy="388500"/>
              </a:xfrm>
            </p:grpSpPr>
            <p:sp>
              <p:nvSpPr>
                <p:cNvPr id="452" name="Google Shape;452;gf65049cc2c_4_3"/>
                <p:cNvSpPr/>
                <p:nvPr/>
              </p:nvSpPr>
              <p:spPr>
                <a:xfrm>
                  <a:off x="11702838" y="4771585"/>
                  <a:ext cx="142200" cy="3885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3" name="Google Shape;453;gf65049cc2c_4_3"/>
                <p:cNvSpPr/>
                <p:nvPr/>
              </p:nvSpPr>
              <p:spPr>
                <a:xfrm>
                  <a:off x="11726590" y="4859623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4" name="Google Shape;454;gf65049cc2c_4_3"/>
                <p:cNvSpPr/>
                <p:nvPr/>
              </p:nvSpPr>
              <p:spPr>
                <a:xfrm>
                  <a:off x="11726590" y="4944497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5" name="Google Shape;455;gf65049cc2c_4_3"/>
                <p:cNvSpPr/>
                <p:nvPr/>
              </p:nvSpPr>
              <p:spPr>
                <a:xfrm>
                  <a:off x="11726590" y="5029370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456" name="Google Shape;456;gf65049cc2c_4_3"/>
            <p:cNvSpPr/>
            <p:nvPr/>
          </p:nvSpPr>
          <p:spPr>
            <a:xfrm>
              <a:off x="263639" y="277461"/>
              <a:ext cx="11664600" cy="594300"/>
            </a:xfrm>
            <a:prstGeom prst="round2SameRect">
              <a:avLst>
                <a:gd name="adj1" fmla="val 22575"/>
                <a:gd name="adj2" fmla="val 14519"/>
              </a:avLst>
            </a:prstGeom>
            <a:solidFill>
              <a:srgbClr val="f2f2f2"/>
            </a:solidFill>
            <a:ln>
              <a:noFill/>
            </a:ln>
          </p:spPr>
          <p:txBody>
            <a:bodyPr wrap="square" lIns="91424" tIns="45700" rIns="91424" bIns="0" anchor="t" anchorCtr="0">
              <a:noAutofit/>
            </a:bodyPr>
            <a:lstStyle/>
            <a:p>
              <a:pPr marL="0" marR="0" lvl="2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2800">
                  <a:solidFill>
                    <a:srgbClr val="595959"/>
                  </a:solidFill>
                  <a:latin typeface="맑은 고딕"/>
                  <a:ea typeface="맑은 고딕"/>
                </a:rPr>
                <a:t>관리자페이지</a:t>
              </a:r>
              <a:endParaRPr sz="2400" i="0" u="none" strike="noStrike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26049" y="1074061"/>
            <a:ext cx="8339780" cy="5254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3c0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f65e453e22_2_389"/>
          <p:cNvSpPr/>
          <p:nvPr/>
        </p:nvSpPr>
        <p:spPr>
          <a:xfrm>
            <a:off x="2903773" y="5132513"/>
            <a:ext cx="2743200" cy="1246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600" b="1" i="0" u="none" strike="noStrike" cap="none">
                <a:solidFill>
                  <a:srgbClr val="88e0d0"/>
                </a:solidFill>
                <a:latin typeface="맑은 고딕"/>
                <a:ea typeface="맑은 고딕"/>
                <a:cs typeface="맑은 고딕"/>
                <a:sym typeface="맑은 고딕"/>
              </a:rPr>
              <a:t>CONTENTS A</a:t>
            </a:r>
            <a:endParaRPr lang="en-US" sz="1600" b="1" i="0" u="none" strike="noStrike" cap="none">
              <a:solidFill>
                <a:srgbClr val="88e0d0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b="1" i="0" u="none" strike="noStrike" cap="none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컨텐츠에 대한 내용을 적어요</a:t>
            </a:r>
            <a:endParaRPr lang="en-US" sz="1400" b="1" i="0" u="none" strike="noStrike" cap="none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b="0" i="0" u="none" strike="noStrike" cap="none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Enjoy your stylish business and campus life with BIZCAM </a:t>
            </a:r>
            <a:endParaRPr/>
          </a:p>
        </p:txBody>
      </p:sp>
      <p:pic>
        <p:nvPicPr>
          <p:cNvPr id="492" name="Google Shape;492;gf65e453e22_2_389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819935" y="1377292"/>
            <a:ext cx="10145100" cy="3649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gf65e453e22_2_389"/>
          <p:cNvSpPr/>
          <p:nvPr/>
        </p:nvSpPr>
        <p:spPr>
          <a:xfrm>
            <a:off x="9329059" y="2798873"/>
            <a:ext cx="486600" cy="2228100"/>
          </a:xfrm>
          <a:prstGeom prst="rect">
            <a:avLst/>
          </a:prstGeom>
          <a:noFill/>
          <a:ln w="9525" cap="flat" cmpd="sng">
            <a:solidFill>
              <a:srgbClr val="53585b"/>
            </a:solidFill>
            <a:prstDash val="dash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800" b="0" i="0" u="none" strike="noStrike" cap="none">
              <a:solidFill>
                <a:srgbClr val="bfbfb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pSp>
        <p:nvGrpSpPr>
          <p:cNvPr id="494" name="Google Shape;494;gf65e453e22_2_389"/>
          <p:cNvGrpSpPr/>
          <p:nvPr/>
        </p:nvGrpSpPr>
        <p:grpSpPr>
          <a:xfrm rot="0">
            <a:off x="9082987" y="2248646"/>
            <a:ext cx="971875" cy="423741"/>
            <a:chOff x="9955683" y="6767733"/>
            <a:chExt cx="1228200" cy="535500"/>
          </a:xfrm>
        </p:grpSpPr>
        <p:sp>
          <p:nvSpPr>
            <p:cNvPr id="495" name="Google Shape;495;gf65e453e22_2_389"/>
            <p:cNvSpPr/>
            <p:nvPr/>
          </p:nvSpPr>
          <p:spPr>
            <a:xfrm>
              <a:off x="9955683" y="6767733"/>
              <a:ext cx="1228200" cy="535500"/>
            </a:xfrm>
            <a:prstGeom prst="roundRect">
              <a:avLst>
                <a:gd name="adj" fmla="val 15448"/>
              </a:avLst>
            </a:prstGeom>
            <a:solidFill>
              <a:schemeClr val="lt1"/>
            </a:solidFill>
            <a:ln w="12700" cap="flat" cmpd="sng">
              <a:solidFill>
                <a:srgbClr val="53585b"/>
              </a:solidFill>
              <a:prstDash val="solid"/>
              <a:miter/>
            </a:ln>
            <a:effectLst>
              <a:outerShdw blurRad="63500" dist="12700" dir="2700000" algn="tl" rotWithShape="0">
                <a:srgbClr val="000000">
                  <a:alpha val="4000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200" b="1" i="0" u="none" strike="noStrike" cap="none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CHECK!!</a:t>
              </a:r>
              <a:endParaRPr/>
            </a:p>
          </p:txBody>
        </p:sp>
        <p:sp>
          <p:nvSpPr>
            <p:cNvPr id="496" name="Google Shape;496;gf65e453e22_2_389"/>
            <p:cNvSpPr/>
            <p:nvPr/>
          </p:nvSpPr>
          <p:spPr>
            <a:xfrm>
              <a:off x="9955683" y="6767733"/>
              <a:ext cx="344388" cy="344388"/>
            </a:xfrm>
            <a:custGeom>
              <a:avLst/>
              <a:gdLst/>
              <a:rect l="l" t="t" r="r" b="b"/>
              <a:pathLst>
                <a:path w="344388" h="344388" extrusionOk="0">
                  <a:moveTo>
                    <a:pt x="94648" y="0"/>
                  </a:moveTo>
                  <a:lnTo>
                    <a:pt x="344388" y="0"/>
                  </a:lnTo>
                  <a:lnTo>
                    <a:pt x="0" y="344388"/>
                  </a:lnTo>
                  <a:lnTo>
                    <a:pt x="0" y="94648"/>
                  </a:lnTo>
                  <a:cubicBezTo>
                    <a:pt x="0" y="42375"/>
                    <a:pt x="42375" y="0"/>
                    <a:pt x="94648" y="0"/>
                  </a:cubicBezTo>
                  <a:close/>
                </a:path>
              </a:pathLst>
            </a:custGeom>
            <a:solidFill>
              <a:srgbClr val="53585b"/>
            </a:solidFill>
            <a:ln w="12700" cap="flat" cmpd="sng">
              <a:solidFill>
                <a:srgbClr val="53585b"/>
              </a:solidFill>
              <a:prstDash val="solid"/>
              <a:miter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497" name="Google Shape;497;gf65e453e22_2_389"/>
            <p:cNvSpPr/>
            <p:nvPr/>
          </p:nvSpPr>
          <p:spPr>
            <a:xfrm rot="18006276">
              <a:off x="9983608" y="6822551"/>
              <a:ext cx="142130" cy="87357"/>
            </a:xfrm>
            <a:custGeom>
              <a:avLst/>
              <a:gdLst/>
              <a:rect l="l" t="t" r="r" b="b"/>
              <a:pathLst>
                <a:path w="261614" h="160794" extrusionOk="0">
                  <a:moveTo>
                    <a:pt x="101541" y="2305"/>
                  </a:moveTo>
                  <a:lnTo>
                    <a:pt x="101540" y="2306"/>
                  </a:lnTo>
                  <a:lnTo>
                    <a:pt x="101540" y="2305"/>
                  </a:lnTo>
                  <a:close/>
                  <a:moveTo>
                    <a:pt x="254856" y="121406"/>
                  </a:moveTo>
                  <a:cubicBezTo>
                    <a:pt x="259031" y="125581"/>
                    <a:pt x="261614" y="131350"/>
                    <a:pt x="261614" y="137721"/>
                  </a:cubicBezTo>
                  <a:lnTo>
                    <a:pt x="261613" y="137721"/>
                  </a:lnTo>
                  <a:cubicBezTo>
                    <a:pt x="261613" y="150464"/>
                    <a:pt x="251283" y="160794"/>
                    <a:pt x="238540" y="160794"/>
                  </a:cubicBezTo>
                  <a:lnTo>
                    <a:pt x="24796" y="160793"/>
                  </a:lnTo>
                  <a:lnTo>
                    <a:pt x="21762" y="159536"/>
                  </a:lnTo>
                  <a:lnTo>
                    <a:pt x="11539" y="158190"/>
                  </a:lnTo>
                  <a:lnTo>
                    <a:pt x="11540" y="158189"/>
                  </a:lnTo>
                  <a:cubicBezTo>
                    <a:pt x="504" y="151818"/>
                    <a:pt x="-3277" y="137707"/>
                    <a:pt x="3095" y="126671"/>
                  </a:cubicBezTo>
                  <a:lnTo>
                    <a:pt x="70022" y="10751"/>
                  </a:lnTo>
                  <a:cubicBezTo>
                    <a:pt x="73208" y="5233"/>
                    <a:pt x="78329" y="1529"/>
                    <a:pt x="84033" y="0"/>
                  </a:cubicBezTo>
                  <a:lnTo>
                    <a:pt x="101540" y="2306"/>
                  </a:lnTo>
                  <a:lnTo>
                    <a:pt x="112290" y="16315"/>
                  </a:lnTo>
                  <a:cubicBezTo>
                    <a:pt x="113818" y="22019"/>
                    <a:pt x="113171" y="28305"/>
                    <a:pt x="109985" y="33823"/>
                  </a:cubicBezTo>
                  <a:lnTo>
                    <a:pt x="63321" y="114648"/>
                  </a:lnTo>
                  <a:lnTo>
                    <a:pt x="238541" y="114648"/>
                  </a:lnTo>
                  <a:cubicBezTo>
                    <a:pt x="244912" y="114648"/>
                    <a:pt x="250681" y="117231"/>
                    <a:pt x="254856" y="1214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457200" marR="0" lvl="1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200" b="1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grpSp>
        <p:nvGrpSpPr>
          <p:cNvPr id="498" name="Google Shape;498;gf65e453e22_2_389"/>
          <p:cNvGrpSpPr/>
          <p:nvPr/>
        </p:nvGrpSpPr>
        <p:grpSpPr>
          <a:xfrm rot="0">
            <a:off x="8350899" y="5196243"/>
            <a:ext cx="2450700" cy="1053900"/>
            <a:chOff x="9469764" y="6767733"/>
            <a:chExt cx="2450700" cy="1053900"/>
          </a:xfrm>
        </p:grpSpPr>
        <p:sp>
          <p:nvSpPr>
            <p:cNvPr id="499" name="Google Shape;499;gf65e453e22_2_389"/>
            <p:cNvSpPr/>
            <p:nvPr/>
          </p:nvSpPr>
          <p:spPr>
            <a:xfrm>
              <a:off x="9469764" y="6767733"/>
              <a:ext cx="2450700" cy="1053900"/>
            </a:xfrm>
            <a:prstGeom prst="roundRect">
              <a:avLst>
                <a:gd name="adj" fmla="val 13279"/>
              </a:avLst>
            </a:prstGeom>
            <a:solidFill>
              <a:schemeClr val="lt1"/>
            </a:solidFill>
            <a:ln w="12700" cap="flat" cmpd="sng">
              <a:solidFill>
                <a:srgbClr val="53585b"/>
              </a:solidFill>
              <a:prstDash val="solid"/>
              <a:miter/>
            </a:ln>
            <a:effectLst>
              <a:outerShdw blurRad="63500" dist="12700" dir="2700000" algn="tl" rotWithShape="0">
                <a:srgbClr val="000000">
                  <a:alpha val="4000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100" b="1" i="0" u="none" strike="noStrike" cap="none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컨텐츠에 대한 내용을 적어요</a:t>
              </a:r>
              <a:endParaRPr lang="en-US" sz="1100" b="1" i="0" u="none" strike="noStrike" cap="none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000" b="0" i="0" u="none" strike="noStrike" cap="none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Enjoy your stylish business and campus life with BIZCAM </a:t>
              </a:r>
              <a:endParaRPr/>
            </a:p>
          </p:txBody>
        </p:sp>
        <p:sp>
          <p:nvSpPr>
            <p:cNvPr id="500" name="Google Shape;500;gf65e453e22_2_389"/>
            <p:cNvSpPr/>
            <p:nvPr/>
          </p:nvSpPr>
          <p:spPr>
            <a:xfrm>
              <a:off x="9469764" y="6767733"/>
              <a:ext cx="344388" cy="344388"/>
            </a:xfrm>
            <a:custGeom>
              <a:avLst/>
              <a:gdLst/>
              <a:rect l="l" t="t" r="r" b="b"/>
              <a:pathLst>
                <a:path w="344388" h="344388" extrusionOk="0">
                  <a:moveTo>
                    <a:pt x="94648" y="0"/>
                  </a:moveTo>
                  <a:lnTo>
                    <a:pt x="344388" y="0"/>
                  </a:lnTo>
                  <a:lnTo>
                    <a:pt x="0" y="344388"/>
                  </a:lnTo>
                  <a:lnTo>
                    <a:pt x="0" y="94648"/>
                  </a:lnTo>
                  <a:cubicBezTo>
                    <a:pt x="0" y="42375"/>
                    <a:pt x="42375" y="0"/>
                    <a:pt x="94648" y="0"/>
                  </a:cubicBezTo>
                  <a:close/>
                </a:path>
              </a:pathLst>
            </a:custGeom>
            <a:solidFill>
              <a:srgbClr val="53585b"/>
            </a:solidFill>
            <a:ln w="12700" cap="flat" cmpd="sng">
              <a:solidFill>
                <a:srgbClr val="53585b"/>
              </a:solidFill>
              <a:prstDash val="solid"/>
              <a:miter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501" name="Google Shape;501;gf65e453e22_2_389"/>
            <p:cNvSpPr/>
            <p:nvPr/>
          </p:nvSpPr>
          <p:spPr>
            <a:xfrm rot="18006276">
              <a:off x="9514798" y="6813026"/>
              <a:ext cx="142130" cy="87357"/>
            </a:xfrm>
            <a:custGeom>
              <a:avLst/>
              <a:gdLst/>
              <a:rect l="l" t="t" r="r" b="b"/>
              <a:pathLst>
                <a:path w="261614" h="160794" extrusionOk="0">
                  <a:moveTo>
                    <a:pt x="101541" y="2305"/>
                  </a:moveTo>
                  <a:lnTo>
                    <a:pt x="101540" y="2306"/>
                  </a:lnTo>
                  <a:lnTo>
                    <a:pt x="101540" y="2305"/>
                  </a:lnTo>
                  <a:close/>
                  <a:moveTo>
                    <a:pt x="254856" y="121406"/>
                  </a:moveTo>
                  <a:cubicBezTo>
                    <a:pt x="259031" y="125581"/>
                    <a:pt x="261614" y="131350"/>
                    <a:pt x="261614" y="137721"/>
                  </a:cubicBezTo>
                  <a:lnTo>
                    <a:pt x="261613" y="137721"/>
                  </a:lnTo>
                  <a:cubicBezTo>
                    <a:pt x="261613" y="150464"/>
                    <a:pt x="251283" y="160794"/>
                    <a:pt x="238540" y="160794"/>
                  </a:cubicBezTo>
                  <a:lnTo>
                    <a:pt x="24796" y="160793"/>
                  </a:lnTo>
                  <a:lnTo>
                    <a:pt x="21762" y="159536"/>
                  </a:lnTo>
                  <a:lnTo>
                    <a:pt x="11539" y="158190"/>
                  </a:lnTo>
                  <a:lnTo>
                    <a:pt x="11540" y="158189"/>
                  </a:lnTo>
                  <a:cubicBezTo>
                    <a:pt x="504" y="151818"/>
                    <a:pt x="-3277" y="137707"/>
                    <a:pt x="3095" y="126671"/>
                  </a:cubicBezTo>
                  <a:lnTo>
                    <a:pt x="70022" y="10751"/>
                  </a:lnTo>
                  <a:cubicBezTo>
                    <a:pt x="73208" y="5233"/>
                    <a:pt x="78329" y="1529"/>
                    <a:pt x="84033" y="0"/>
                  </a:cubicBezTo>
                  <a:lnTo>
                    <a:pt x="101540" y="2306"/>
                  </a:lnTo>
                  <a:lnTo>
                    <a:pt x="112290" y="16315"/>
                  </a:lnTo>
                  <a:cubicBezTo>
                    <a:pt x="113818" y="22019"/>
                    <a:pt x="113171" y="28305"/>
                    <a:pt x="109985" y="33823"/>
                  </a:cubicBezTo>
                  <a:lnTo>
                    <a:pt x="63321" y="114648"/>
                  </a:lnTo>
                  <a:lnTo>
                    <a:pt x="238541" y="114648"/>
                  </a:lnTo>
                  <a:cubicBezTo>
                    <a:pt x="244912" y="114648"/>
                    <a:pt x="250681" y="117231"/>
                    <a:pt x="254856" y="1214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457200" marR="0" lvl="1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200" b="1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grpSp>
        <p:nvGrpSpPr>
          <p:cNvPr id="502" name="Google Shape;502;gf65e453e22_2_389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sp>
          <p:nvSpPr>
            <p:cNvPr id="503" name="Google Shape;503;gf65e453e22_2_389"/>
            <p:cNvSpPr/>
            <p:nvPr/>
          </p:nvSpPr>
          <p:spPr>
            <a:xfrm>
              <a:off x="0" y="0"/>
              <a:ext cx="12192000" cy="6858000"/>
            </a:xfrm>
            <a:prstGeom prst="rtTriangle">
              <a:avLst/>
            </a:prstGeom>
            <a:solidFill>
              <a:schemeClr val="lt1">
                <a:alpha val="21960"/>
              </a:schemeClr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504" name="Google Shape;504;gf65e453e22_2_389"/>
            <p:cNvSpPr/>
            <p:nvPr/>
          </p:nvSpPr>
          <p:spPr>
            <a:xfrm>
              <a:off x="191999" y="199622"/>
              <a:ext cx="11808000" cy="6477000"/>
            </a:xfrm>
            <a:prstGeom prst="roundRect">
              <a:avLst>
                <a:gd name="adj" fmla="val 3178"/>
              </a:avLst>
            </a:prstGeom>
            <a:solidFill>
              <a:schemeClr val="lt1"/>
            </a:solidFill>
            <a:ln w="34925" cap="flat" cmpd="sng">
              <a:solidFill>
                <a:srgbClr val="33c072"/>
              </a:solidFill>
              <a:prstDash val="solid"/>
              <a:miter/>
            </a:ln>
            <a:effectLst>
              <a:outerShdw dist="50800" dir="2700000" algn="t" rotWithShape="0">
                <a:srgbClr val="000000">
                  <a:alpha val="29800"/>
                </a:srgbClr>
              </a:outerShdw>
            </a:effectLst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5" name="Google Shape;505;gf65e453e22_2_389"/>
            <p:cNvGrpSpPr/>
            <p:nvPr/>
          </p:nvGrpSpPr>
          <p:grpSpPr>
            <a:xfrm rot="0">
              <a:off x="11726590" y="4781682"/>
              <a:ext cx="98100" cy="176551"/>
              <a:chOff x="11726590" y="4859623"/>
              <a:chExt cx="98100" cy="205747"/>
            </a:xfrm>
          </p:grpSpPr>
          <p:sp>
            <p:nvSpPr>
              <p:cNvPr id="506" name="Google Shape;506;gf65e453e22_2_389"/>
              <p:cNvSpPr/>
              <p:nvPr/>
            </p:nvSpPr>
            <p:spPr>
              <a:xfrm>
                <a:off x="11726590" y="4859623"/>
                <a:ext cx="981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gf65e453e22_2_389"/>
              <p:cNvSpPr/>
              <p:nvPr/>
            </p:nvSpPr>
            <p:spPr>
              <a:xfrm>
                <a:off x="11726590" y="4944497"/>
                <a:ext cx="981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gf65e453e22_2_389"/>
              <p:cNvSpPr/>
              <p:nvPr/>
            </p:nvSpPr>
            <p:spPr>
              <a:xfrm>
                <a:off x="11726590" y="5029370"/>
                <a:ext cx="981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09" name="Google Shape;509;gf65e453e22_2_389"/>
            <p:cNvSpPr/>
            <p:nvPr/>
          </p:nvSpPr>
          <p:spPr>
            <a:xfrm>
              <a:off x="263689" y="3095236"/>
              <a:ext cx="11664600" cy="685800"/>
            </a:xfrm>
            <a:prstGeom prst="round2SameRect">
              <a:avLst>
                <a:gd name="adj1" fmla="val 22575"/>
                <a:gd name="adj2" fmla="val 14519"/>
              </a:avLst>
            </a:prstGeom>
            <a:solidFill>
              <a:srgbClr val="f2f2f2"/>
            </a:solidFill>
            <a:ln>
              <a:noFill/>
            </a:ln>
          </p:spPr>
          <p:txBody>
            <a:bodyPr wrap="square" lIns="91424" tIns="45700" rIns="91424" bIns="0" anchor="t" anchorCtr="0">
              <a:noAutofit/>
            </a:bodyPr>
            <a:lstStyle/>
            <a:p>
              <a:pPr marL="0" marR="0" lvl="2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4000">
                  <a:solidFill>
                    <a:srgbClr val="595959"/>
                  </a:solidFill>
                  <a:latin typeface="맑은 고딕"/>
                  <a:ea typeface="맑은 고딕"/>
                </a:rPr>
                <a:t>실행 화면</a:t>
              </a:r>
              <a:endParaRPr lang="en-US" sz="4000">
                <a:solidFill>
                  <a:srgbClr val="595959"/>
                </a:solidFill>
                <a:latin typeface="맑은 고딕"/>
                <a:ea typeface="맑은 고딕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 i="0" u="none" strike="noStrike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510" name="Google Shape;510;gf65e453e22_2_389"/>
            <p:cNvSpPr/>
            <p:nvPr/>
          </p:nvSpPr>
          <p:spPr>
            <a:xfrm>
              <a:off x="612633" y="500199"/>
              <a:ext cx="336900" cy="336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200" b="1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731918"/>
              </p:ext>
            </p:extLst>
          </p:nvPr>
        </p:nvGraphicFramePr>
        <p:xfrm>
          <a:off x="8688288" y="476672"/>
          <a:ext cx="3384376" cy="104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</a:tblGrid>
              <a:tr h="258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맨 처음 사이트에 접속했을 때 화면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</a:tbl>
          </a:graphicData>
        </a:graphic>
      </p:graphicFrame>
      <p:sp>
        <p:nvSpPr>
          <p:cNvPr id="9" name="Google Shape;585;gf65049cc2c_1_408"/>
          <p:cNvSpPr/>
          <p:nvPr/>
        </p:nvSpPr>
        <p:spPr>
          <a:xfrm>
            <a:off x="56600" y="0"/>
            <a:ext cx="12192000" cy="6858000"/>
          </a:xfrm>
          <a:prstGeom prst="rtTriangle">
            <a:avLst/>
          </a:prstGeom>
          <a:solidFill>
            <a:schemeClr val="lt1">
              <a:alpha val="2196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-86755" y="276399"/>
            <a:ext cx="8775043" cy="6581601"/>
            <a:chOff x="56600" y="0"/>
            <a:chExt cx="12192000" cy="6858000"/>
          </a:xfrm>
        </p:grpSpPr>
        <p:sp>
          <p:nvSpPr>
            <p:cNvPr id="11" name="Google Shape;573;gf65049cc2c_1_408"/>
            <p:cNvSpPr/>
            <p:nvPr/>
          </p:nvSpPr>
          <p:spPr>
            <a:xfrm>
              <a:off x="2903773" y="5132513"/>
              <a:ext cx="2743200" cy="12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rgbClr val="88E0D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CONTENTS A</a:t>
              </a:r>
              <a:endParaRPr/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컨텐츠에 대한 내용을 적어요</a:t>
              </a:r>
              <a:endParaRPr sz="1400" b="1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Enjoy your stylish business and campus life with BIZCAM </a:t>
              </a:r>
              <a:endParaRPr/>
            </a:p>
          </p:txBody>
        </p:sp>
        <p:pic>
          <p:nvPicPr>
            <p:cNvPr id="12" name="Google Shape;574;gf65049cc2c_1_40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19935" y="1377292"/>
              <a:ext cx="10145100" cy="3649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575;gf65049cc2c_1_408"/>
            <p:cNvSpPr/>
            <p:nvPr/>
          </p:nvSpPr>
          <p:spPr>
            <a:xfrm>
              <a:off x="9329059" y="2798873"/>
              <a:ext cx="486600" cy="2228100"/>
            </a:xfrm>
            <a:prstGeom prst="rect">
              <a:avLst/>
            </a:prstGeom>
            <a:noFill/>
            <a:ln w="9525" cap="flat" cmpd="sng">
              <a:solidFill>
                <a:srgbClr val="53585B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 u="none" strike="noStrike" cap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4" name="Google Shape;576;gf65049cc2c_1_408"/>
            <p:cNvGrpSpPr/>
            <p:nvPr/>
          </p:nvGrpSpPr>
          <p:grpSpPr>
            <a:xfrm>
              <a:off x="9082987" y="2248646"/>
              <a:ext cx="971875" cy="423741"/>
              <a:chOff x="9955683" y="6767733"/>
              <a:chExt cx="1228200" cy="535500"/>
            </a:xfrm>
          </p:grpSpPr>
          <p:sp>
            <p:nvSpPr>
              <p:cNvPr id="37" name="Google Shape;577;gf65049cc2c_1_408"/>
              <p:cNvSpPr/>
              <p:nvPr/>
            </p:nvSpPr>
            <p:spPr>
              <a:xfrm>
                <a:off x="9955683" y="6767733"/>
                <a:ext cx="1228200" cy="535500"/>
              </a:xfrm>
              <a:prstGeom prst="roundRect">
                <a:avLst>
                  <a:gd name="adj" fmla="val 15448"/>
                </a:avLst>
              </a:prstGeom>
              <a:solidFill>
                <a:schemeClr val="lt1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3500" dist="127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CHECK!!</a:t>
                </a:r>
                <a:endParaRPr/>
              </a:p>
            </p:txBody>
          </p:sp>
          <p:sp>
            <p:nvSpPr>
              <p:cNvPr id="38" name="Google Shape;578;gf65049cc2c_1_408"/>
              <p:cNvSpPr/>
              <p:nvPr/>
            </p:nvSpPr>
            <p:spPr>
              <a:xfrm>
                <a:off x="9955683" y="6767733"/>
                <a:ext cx="344388" cy="344388"/>
              </a:xfrm>
              <a:custGeom>
                <a:avLst/>
                <a:gdLst/>
                <a:ahLst/>
                <a:cxnLst/>
                <a:rect l="l" t="t" r="r" b="b"/>
                <a:pathLst>
                  <a:path w="344388" h="344388" extrusionOk="0">
                    <a:moveTo>
                      <a:pt x="94648" y="0"/>
                    </a:moveTo>
                    <a:lnTo>
                      <a:pt x="344388" y="0"/>
                    </a:lnTo>
                    <a:lnTo>
                      <a:pt x="0" y="344388"/>
                    </a:lnTo>
                    <a:lnTo>
                      <a:pt x="0" y="94648"/>
                    </a:lnTo>
                    <a:cubicBezTo>
                      <a:pt x="0" y="42375"/>
                      <a:pt x="42375" y="0"/>
                      <a:pt x="94648" y="0"/>
                    </a:cubicBezTo>
                    <a:close/>
                  </a:path>
                </a:pathLst>
              </a:custGeom>
              <a:solidFill>
                <a:srgbClr val="53585B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" name="Google Shape;579;gf65049cc2c_1_408"/>
              <p:cNvSpPr/>
              <p:nvPr/>
            </p:nvSpPr>
            <p:spPr>
              <a:xfrm rot="-3593723">
                <a:off x="9983608" y="6822551"/>
                <a:ext cx="142130" cy="87357"/>
              </a:xfrm>
              <a:custGeom>
                <a:avLst/>
                <a:gdLst/>
                <a:ahLst/>
                <a:cxnLst/>
                <a:rect l="l" t="t" r="r" b="b"/>
                <a:pathLst>
                  <a:path w="261614" h="160794" extrusionOk="0">
                    <a:moveTo>
                      <a:pt x="101541" y="2305"/>
                    </a:moveTo>
                    <a:lnTo>
                      <a:pt x="101540" y="2306"/>
                    </a:lnTo>
                    <a:lnTo>
                      <a:pt x="101540" y="2305"/>
                    </a:lnTo>
                    <a:close/>
                    <a:moveTo>
                      <a:pt x="254856" y="121406"/>
                    </a:moveTo>
                    <a:cubicBezTo>
                      <a:pt x="259031" y="125581"/>
                      <a:pt x="261614" y="131350"/>
                      <a:pt x="261614" y="137721"/>
                    </a:cubicBezTo>
                    <a:lnTo>
                      <a:pt x="261613" y="137721"/>
                    </a:lnTo>
                    <a:cubicBezTo>
                      <a:pt x="261613" y="150464"/>
                      <a:pt x="251283" y="160794"/>
                      <a:pt x="238540" y="160794"/>
                    </a:cubicBezTo>
                    <a:lnTo>
                      <a:pt x="24796" y="160793"/>
                    </a:lnTo>
                    <a:lnTo>
                      <a:pt x="21762" y="159536"/>
                    </a:lnTo>
                    <a:lnTo>
                      <a:pt x="11539" y="158190"/>
                    </a:lnTo>
                    <a:lnTo>
                      <a:pt x="11540" y="158189"/>
                    </a:lnTo>
                    <a:cubicBezTo>
                      <a:pt x="504" y="151818"/>
                      <a:pt x="-3277" y="137707"/>
                      <a:pt x="3095" y="126671"/>
                    </a:cubicBezTo>
                    <a:lnTo>
                      <a:pt x="70022" y="10751"/>
                    </a:lnTo>
                    <a:cubicBezTo>
                      <a:pt x="73208" y="5233"/>
                      <a:pt x="78329" y="1529"/>
                      <a:pt x="84033" y="0"/>
                    </a:cubicBezTo>
                    <a:lnTo>
                      <a:pt x="101540" y="2306"/>
                    </a:lnTo>
                    <a:lnTo>
                      <a:pt x="112290" y="16315"/>
                    </a:lnTo>
                    <a:cubicBezTo>
                      <a:pt x="113818" y="22019"/>
                      <a:pt x="113171" y="28305"/>
                      <a:pt x="109985" y="33823"/>
                    </a:cubicBezTo>
                    <a:lnTo>
                      <a:pt x="63321" y="114648"/>
                    </a:lnTo>
                    <a:lnTo>
                      <a:pt x="238541" y="114648"/>
                    </a:lnTo>
                    <a:cubicBezTo>
                      <a:pt x="244912" y="114648"/>
                      <a:pt x="250681" y="117231"/>
                      <a:pt x="254856" y="1214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457200" marR="0" lvl="1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5" name="Google Shape;580;gf65049cc2c_1_408"/>
            <p:cNvGrpSpPr/>
            <p:nvPr/>
          </p:nvGrpSpPr>
          <p:grpSpPr>
            <a:xfrm>
              <a:off x="8350899" y="5196243"/>
              <a:ext cx="2450700" cy="1053900"/>
              <a:chOff x="9469764" y="6767733"/>
              <a:chExt cx="2450700" cy="1053900"/>
            </a:xfrm>
          </p:grpSpPr>
          <p:sp>
            <p:nvSpPr>
              <p:cNvPr id="34" name="Google Shape;581;gf65049cc2c_1_408"/>
              <p:cNvSpPr/>
              <p:nvPr/>
            </p:nvSpPr>
            <p:spPr>
              <a:xfrm>
                <a:off x="9469764" y="6767733"/>
                <a:ext cx="2450700" cy="1053900"/>
              </a:xfrm>
              <a:prstGeom prst="roundRect">
                <a:avLst>
                  <a:gd name="adj" fmla="val 13279"/>
                </a:avLst>
              </a:prstGeom>
              <a:solidFill>
                <a:schemeClr val="lt1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3500" dist="127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 b="1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컨텐츠에 대한 내용을 적어요</a:t>
                </a:r>
                <a:endParaRPr sz="1100" b="1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0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Enjoy your stylish business and campus life with BIZCAM </a:t>
                </a:r>
                <a:endParaRPr/>
              </a:p>
            </p:txBody>
          </p:sp>
          <p:sp>
            <p:nvSpPr>
              <p:cNvPr id="35" name="Google Shape;582;gf65049cc2c_1_408"/>
              <p:cNvSpPr/>
              <p:nvPr/>
            </p:nvSpPr>
            <p:spPr>
              <a:xfrm>
                <a:off x="9469764" y="6767733"/>
                <a:ext cx="344388" cy="344388"/>
              </a:xfrm>
              <a:custGeom>
                <a:avLst/>
                <a:gdLst/>
                <a:ahLst/>
                <a:cxnLst/>
                <a:rect l="l" t="t" r="r" b="b"/>
                <a:pathLst>
                  <a:path w="344388" h="344388" extrusionOk="0">
                    <a:moveTo>
                      <a:pt x="94648" y="0"/>
                    </a:moveTo>
                    <a:lnTo>
                      <a:pt x="344388" y="0"/>
                    </a:lnTo>
                    <a:lnTo>
                      <a:pt x="0" y="344388"/>
                    </a:lnTo>
                    <a:lnTo>
                      <a:pt x="0" y="94648"/>
                    </a:lnTo>
                    <a:cubicBezTo>
                      <a:pt x="0" y="42375"/>
                      <a:pt x="42375" y="0"/>
                      <a:pt x="94648" y="0"/>
                    </a:cubicBezTo>
                    <a:close/>
                  </a:path>
                </a:pathLst>
              </a:custGeom>
              <a:solidFill>
                <a:srgbClr val="53585B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" name="Google Shape;583;gf65049cc2c_1_408"/>
              <p:cNvSpPr/>
              <p:nvPr/>
            </p:nvSpPr>
            <p:spPr>
              <a:xfrm rot="-3593723">
                <a:off x="9514798" y="6813026"/>
                <a:ext cx="142130" cy="87357"/>
              </a:xfrm>
              <a:custGeom>
                <a:avLst/>
                <a:gdLst/>
                <a:ahLst/>
                <a:cxnLst/>
                <a:rect l="l" t="t" r="r" b="b"/>
                <a:pathLst>
                  <a:path w="261614" h="160794" extrusionOk="0">
                    <a:moveTo>
                      <a:pt x="101541" y="2305"/>
                    </a:moveTo>
                    <a:lnTo>
                      <a:pt x="101540" y="2306"/>
                    </a:lnTo>
                    <a:lnTo>
                      <a:pt x="101540" y="2305"/>
                    </a:lnTo>
                    <a:close/>
                    <a:moveTo>
                      <a:pt x="254856" y="121406"/>
                    </a:moveTo>
                    <a:cubicBezTo>
                      <a:pt x="259031" y="125581"/>
                      <a:pt x="261614" y="131350"/>
                      <a:pt x="261614" y="137721"/>
                    </a:cubicBezTo>
                    <a:lnTo>
                      <a:pt x="261613" y="137721"/>
                    </a:lnTo>
                    <a:cubicBezTo>
                      <a:pt x="261613" y="150464"/>
                      <a:pt x="251283" y="160794"/>
                      <a:pt x="238540" y="160794"/>
                    </a:cubicBezTo>
                    <a:lnTo>
                      <a:pt x="24796" y="160793"/>
                    </a:lnTo>
                    <a:lnTo>
                      <a:pt x="21762" y="159536"/>
                    </a:lnTo>
                    <a:lnTo>
                      <a:pt x="11539" y="158190"/>
                    </a:lnTo>
                    <a:lnTo>
                      <a:pt x="11540" y="158189"/>
                    </a:lnTo>
                    <a:cubicBezTo>
                      <a:pt x="504" y="151818"/>
                      <a:pt x="-3277" y="137707"/>
                      <a:pt x="3095" y="126671"/>
                    </a:cubicBezTo>
                    <a:lnTo>
                      <a:pt x="70022" y="10751"/>
                    </a:lnTo>
                    <a:cubicBezTo>
                      <a:pt x="73208" y="5233"/>
                      <a:pt x="78329" y="1529"/>
                      <a:pt x="84033" y="0"/>
                    </a:cubicBezTo>
                    <a:lnTo>
                      <a:pt x="101540" y="2306"/>
                    </a:lnTo>
                    <a:lnTo>
                      <a:pt x="112290" y="16315"/>
                    </a:lnTo>
                    <a:cubicBezTo>
                      <a:pt x="113818" y="22019"/>
                      <a:pt x="113171" y="28305"/>
                      <a:pt x="109985" y="33823"/>
                    </a:cubicBezTo>
                    <a:lnTo>
                      <a:pt x="63321" y="114648"/>
                    </a:lnTo>
                    <a:lnTo>
                      <a:pt x="238541" y="114648"/>
                    </a:lnTo>
                    <a:cubicBezTo>
                      <a:pt x="244912" y="114648"/>
                      <a:pt x="250681" y="117231"/>
                      <a:pt x="254856" y="1214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457200" marR="0" lvl="1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6" name="Google Shape;584;gf65049cc2c_1_408"/>
            <p:cNvGrpSpPr/>
            <p:nvPr/>
          </p:nvGrpSpPr>
          <p:grpSpPr>
            <a:xfrm>
              <a:off x="56600" y="0"/>
              <a:ext cx="12192000" cy="6858000"/>
              <a:chOff x="0" y="0"/>
              <a:chExt cx="12192000" cy="6858000"/>
            </a:xfrm>
          </p:grpSpPr>
          <p:sp>
            <p:nvSpPr>
              <p:cNvPr id="24" name="Google Shape;585;gf65049cc2c_1_408"/>
              <p:cNvSpPr/>
              <p:nvPr/>
            </p:nvSpPr>
            <p:spPr>
              <a:xfrm>
                <a:off x="0" y="0"/>
                <a:ext cx="12192000" cy="6858000"/>
              </a:xfrm>
              <a:prstGeom prst="rtTriangle">
                <a:avLst/>
              </a:prstGeom>
              <a:solidFill>
                <a:schemeClr val="lt1">
                  <a:alpha val="2196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586;gf65049cc2c_1_408"/>
              <p:cNvSpPr/>
              <p:nvPr/>
            </p:nvSpPr>
            <p:spPr>
              <a:xfrm>
                <a:off x="202503" y="190499"/>
                <a:ext cx="11808001" cy="6477001"/>
              </a:xfrm>
              <a:prstGeom prst="roundRect">
                <a:avLst>
                  <a:gd name="adj" fmla="val 3178"/>
                </a:avLst>
              </a:prstGeom>
              <a:solidFill>
                <a:schemeClr val="lt1"/>
              </a:solidFill>
              <a:ln w="34925" cap="flat" cmpd="sng">
                <a:solidFill>
                  <a:srgbClr val="33C072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dist="50800" dir="2700000" algn="t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914400" marR="0" lvl="2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6" name="Google Shape;587;gf65049cc2c_1_408"/>
              <p:cNvGrpSpPr/>
              <p:nvPr/>
            </p:nvGrpSpPr>
            <p:grpSpPr>
              <a:xfrm>
                <a:off x="11702838" y="1430406"/>
                <a:ext cx="142200" cy="4896061"/>
                <a:chOff x="11702838" y="858913"/>
                <a:chExt cx="142200" cy="5705700"/>
              </a:xfrm>
            </p:grpSpPr>
            <p:sp>
              <p:nvSpPr>
                <p:cNvPr id="28" name="Google Shape;588;gf65049cc2c_1_408"/>
                <p:cNvSpPr/>
                <p:nvPr/>
              </p:nvSpPr>
              <p:spPr>
                <a:xfrm>
                  <a:off x="11734246" y="858913"/>
                  <a:ext cx="79200" cy="57057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>
                    <a:alpha val="6669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9" name="Google Shape;589;gf65049cc2c_1_408"/>
                <p:cNvGrpSpPr/>
                <p:nvPr/>
              </p:nvGrpSpPr>
              <p:grpSpPr>
                <a:xfrm>
                  <a:off x="11702838" y="4676335"/>
                  <a:ext cx="142200" cy="388500"/>
                  <a:chOff x="11702838" y="4771585"/>
                  <a:chExt cx="142200" cy="388500"/>
                </a:xfrm>
              </p:grpSpPr>
              <p:sp>
                <p:nvSpPr>
                  <p:cNvPr id="30" name="Google Shape;590;gf65049cc2c_1_408"/>
                  <p:cNvSpPr/>
                  <p:nvPr/>
                </p:nvSpPr>
                <p:spPr>
                  <a:xfrm>
                    <a:off x="11702838" y="4771585"/>
                    <a:ext cx="142200" cy="3885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" name="Google Shape;591;gf65049cc2c_1_408"/>
                  <p:cNvSpPr/>
                  <p:nvPr/>
                </p:nvSpPr>
                <p:spPr>
                  <a:xfrm>
                    <a:off x="11726590" y="4859623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" name="Google Shape;592;gf65049cc2c_1_408"/>
                  <p:cNvSpPr/>
                  <p:nvPr/>
                </p:nvSpPr>
                <p:spPr>
                  <a:xfrm>
                    <a:off x="11726590" y="4944497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" name="Google Shape;593;gf65049cc2c_1_408"/>
                  <p:cNvSpPr/>
                  <p:nvPr/>
                </p:nvSpPr>
                <p:spPr>
                  <a:xfrm>
                    <a:off x="11726590" y="5029370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sp>
        <p:nvSpPr>
          <p:cNvPr id="2" name="TextBox 1"/>
          <p:cNvSpPr txBox="1"/>
          <p:nvPr/>
        </p:nvSpPr>
        <p:spPr>
          <a:xfrm>
            <a:off x="11588262" y="68758"/>
            <a:ext cx="484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1" name="텍스트 개체 틀 4">
            <a:extLst>
              <a:ext uri="{FF2B5EF4-FFF2-40B4-BE49-F238E27FC236}">
                <a16:creationId xmlns:a16="http://schemas.microsoft.com/office/drawing/2014/main" id="{181CE6EC-43A5-4409-9C12-1C3782E8CB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31904" y="110748"/>
            <a:ext cx="3329469" cy="221025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en-US" altLang="ko-KR" sz="1200" dirty="0"/>
              <a:t>Main Page</a:t>
            </a:r>
            <a:endParaRPr lang="ko-KR" altLang="en-US" sz="1200" dirty="0"/>
          </a:p>
        </p:txBody>
      </p:sp>
      <p:sp>
        <p:nvSpPr>
          <p:cNvPr id="47" name="텍스트 개체 틀 3">
            <a:extLst>
              <a:ext uri="{FF2B5EF4-FFF2-40B4-BE49-F238E27FC236}">
                <a16:creationId xmlns:a16="http://schemas.microsoft.com/office/drawing/2014/main" id="{32E285E0-25D1-4806-B9DF-3590BD92D4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1587" y="85267"/>
            <a:ext cx="2965331" cy="221025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ko-KR" altLang="en-US" sz="1200" dirty="0"/>
              <a:t>메인 페이지</a:t>
            </a: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074661"/>
              </p:ext>
            </p:extLst>
          </p:nvPr>
        </p:nvGraphicFramePr>
        <p:xfrm>
          <a:off x="8688288" y="1580255"/>
          <a:ext cx="3385184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3423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31761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1.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로그인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652853"/>
              </p:ext>
            </p:extLst>
          </p:nvPr>
        </p:nvGraphicFramePr>
        <p:xfrm>
          <a:off x="8687480" y="2198590"/>
          <a:ext cx="3385184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3423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31761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3.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메인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4913"/>
              </p:ext>
            </p:extLst>
          </p:nvPr>
        </p:nvGraphicFramePr>
        <p:xfrm>
          <a:off x="8687480" y="2507244"/>
          <a:ext cx="3385184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3423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31761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4.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050" b="0" dirty="0"/>
                        <a:t>상품명 </a:t>
                      </a:r>
                      <a:r>
                        <a:rPr lang="en-US" altLang="ko-KR" sz="1050" b="0" dirty="0"/>
                        <a:t>or </a:t>
                      </a:r>
                      <a:r>
                        <a:rPr lang="ko-KR" altLang="en-US" sz="1050" b="0" dirty="0"/>
                        <a:t>카테고리 검색 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271317"/>
              </p:ext>
            </p:extLst>
          </p:nvPr>
        </p:nvGraphicFramePr>
        <p:xfrm>
          <a:off x="8687480" y="2817063"/>
          <a:ext cx="3385184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3423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31761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5.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맨 위 화면으로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369432"/>
              </p:ext>
            </p:extLst>
          </p:nvPr>
        </p:nvGraphicFramePr>
        <p:xfrm>
          <a:off x="8688288" y="1889936"/>
          <a:ext cx="3385184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3423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31761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2.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회원가입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21" y="1333951"/>
            <a:ext cx="7994816" cy="441173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173446" y="1235234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①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00351" y="1085305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③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638278" y="1233865"/>
            <a:ext cx="321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347167" y="1426366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④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859386" y="5615040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⑤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829047" y="2119465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⑥</a:t>
            </a: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220284"/>
              </p:ext>
            </p:extLst>
          </p:nvPr>
        </p:nvGraphicFramePr>
        <p:xfrm>
          <a:off x="8687480" y="3102084"/>
          <a:ext cx="3385184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3423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31761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6.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최근 본 상품 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9803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E285E0-25D1-4806-B9DF-3590BD92D4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1587" y="85267"/>
            <a:ext cx="2965331" cy="221025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ko-KR" altLang="en-US" sz="1200" dirty="0"/>
              <a:t>메인 페이지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508517"/>
              </p:ext>
            </p:extLst>
          </p:nvPr>
        </p:nvGraphicFramePr>
        <p:xfrm>
          <a:off x="8688288" y="476672"/>
          <a:ext cx="3384376" cy="104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</a:tblGrid>
              <a:tr h="258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로그인 된 상태의 메인 페이지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</a:tbl>
          </a:graphicData>
        </a:graphic>
      </p:graphicFrame>
      <p:sp>
        <p:nvSpPr>
          <p:cNvPr id="9" name="Google Shape;585;gf65049cc2c_1_408"/>
          <p:cNvSpPr/>
          <p:nvPr/>
        </p:nvSpPr>
        <p:spPr>
          <a:xfrm>
            <a:off x="56600" y="0"/>
            <a:ext cx="12192000" cy="6858000"/>
          </a:xfrm>
          <a:prstGeom prst="rtTriangle">
            <a:avLst/>
          </a:prstGeom>
          <a:solidFill>
            <a:schemeClr val="lt1">
              <a:alpha val="2196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-67918" y="276399"/>
            <a:ext cx="8775043" cy="6581601"/>
            <a:chOff x="56600" y="0"/>
            <a:chExt cx="12192000" cy="6858000"/>
          </a:xfrm>
        </p:grpSpPr>
        <p:sp>
          <p:nvSpPr>
            <p:cNvPr id="11" name="Google Shape;573;gf65049cc2c_1_408"/>
            <p:cNvSpPr/>
            <p:nvPr/>
          </p:nvSpPr>
          <p:spPr>
            <a:xfrm>
              <a:off x="2903773" y="5132513"/>
              <a:ext cx="2743200" cy="12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rgbClr val="88E0D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CONTENTS A</a:t>
              </a:r>
              <a:endParaRPr/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컨텐츠에 대한 내용을 적어요</a:t>
              </a:r>
              <a:endParaRPr sz="1400" b="1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Enjoy your stylish business and campus life with BIZCAM </a:t>
              </a:r>
              <a:endParaRPr/>
            </a:p>
          </p:txBody>
        </p:sp>
        <p:pic>
          <p:nvPicPr>
            <p:cNvPr id="12" name="Google Shape;574;gf65049cc2c_1_40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19935" y="1377292"/>
              <a:ext cx="10145100" cy="3649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575;gf65049cc2c_1_408"/>
            <p:cNvSpPr/>
            <p:nvPr/>
          </p:nvSpPr>
          <p:spPr>
            <a:xfrm>
              <a:off x="9329059" y="2798873"/>
              <a:ext cx="486600" cy="2228100"/>
            </a:xfrm>
            <a:prstGeom prst="rect">
              <a:avLst/>
            </a:prstGeom>
            <a:noFill/>
            <a:ln w="9525" cap="flat" cmpd="sng">
              <a:solidFill>
                <a:srgbClr val="53585B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 u="none" strike="noStrike" cap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4" name="Google Shape;576;gf65049cc2c_1_408"/>
            <p:cNvGrpSpPr/>
            <p:nvPr/>
          </p:nvGrpSpPr>
          <p:grpSpPr>
            <a:xfrm>
              <a:off x="9082987" y="2248646"/>
              <a:ext cx="971875" cy="423741"/>
              <a:chOff x="9955683" y="6767733"/>
              <a:chExt cx="1228200" cy="535500"/>
            </a:xfrm>
          </p:grpSpPr>
          <p:sp>
            <p:nvSpPr>
              <p:cNvPr id="37" name="Google Shape;577;gf65049cc2c_1_408"/>
              <p:cNvSpPr/>
              <p:nvPr/>
            </p:nvSpPr>
            <p:spPr>
              <a:xfrm>
                <a:off x="9955683" y="6767733"/>
                <a:ext cx="1228200" cy="535500"/>
              </a:xfrm>
              <a:prstGeom prst="roundRect">
                <a:avLst>
                  <a:gd name="adj" fmla="val 15448"/>
                </a:avLst>
              </a:prstGeom>
              <a:solidFill>
                <a:schemeClr val="lt1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3500" dist="127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CHECK!!</a:t>
                </a:r>
                <a:endParaRPr/>
              </a:p>
            </p:txBody>
          </p:sp>
          <p:sp>
            <p:nvSpPr>
              <p:cNvPr id="38" name="Google Shape;578;gf65049cc2c_1_408"/>
              <p:cNvSpPr/>
              <p:nvPr/>
            </p:nvSpPr>
            <p:spPr>
              <a:xfrm>
                <a:off x="9955683" y="6767733"/>
                <a:ext cx="344388" cy="344388"/>
              </a:xfrm>
              <a:custGeom>
                <a:avLst/>
                <a:gdLst/>
                <a:ahLst/>
                <a:cxnLst/>
                <a:rect l="l" t="t" r="r" b="b"/>
                <a:pathLst>
                  <a:path w="344388" h="344388" extrusionOk="0">
                    <a:moveTo>
                      <a:pt x="94648" y="0"/>
                    </a:moveTo>
                    <a:lnTo>
                      <a:pt x="344388" y="0"/>
                    </a:lnTo>
                    <a:lnTo>
                      <a:pt x="0" y="344388"/>
                    </a:lnTo>
                    <a:lnTo>
                      <a:pt x="0" y="94648"/>
                    </a:lnTo>
                    <a:cubicBezTo>
                      <a:pt x="0" y="42375"/>
                      <a:pt x="42375" y="0"/>
                      <a:pt x="94648" y="0"/>
                    </a:cubicBezTo>
                    <a:close/>
                  </a:path>
                </a:pathLst>
              </a:custGeom>
              <a:solidFill>
                <a:srgbClr val="53585B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" name="Google Shape;579;gf65049cc2c_1_408"/>
              <p:cNvSpPr/>
              <p:nvPr/>
            </p:nvSpPr>
            <p:spPr>
              <a:xfrm rot="-3593723">
                <a:off x="9983608" y="6822551"/>
                <a:ext cx="142130" cy="87357"/>
              </a:xfrm>
              <a:custGeom>
                <a:avLst/>
                <a:gdLst/>
                <a:ahLst/>
                <a:cxnLst/>
                <a:rect l="l" t="t" r="r" b="b"/>
                <a:pathLst>
                  <a:path w="261614" h="160794" extrusionOk="0">
                    <a:moveTo>
                      <a:pt x="101541" y="2305"/>
                    </a:moveTo>
                    <a:lnTo>
                      <a:pt x="101540" y="2306"/>
                    </a:lnTo>
                    <a:lnTo>
                      <a:pt x="101540" y="2305"/>
                    </a:lnTo>
                    <a:close/>
                    <a:moveTo>
                      <a:pt x="254856" y="121406"/>
                    </a:moveTo>
                    <a:cubicBezTo>
                      <a:pt x="259031" y="125581"/>
                      <a:pt x="261614" y="131350"/>
                      <a:pt x="261614" y="137721"/>
                    </a:cubicBezTo>
                    <a:lnTo>
                      <a:pt x="261613" y="137721"/>
                    </a:lnTo>
                    <a:cubicBezTo>
                      <a:pt x="261613" y="150464"/>
                      <a:pt x="251283" y="160794"/>
                      <a:pt x="238540" y="160794"/>
                    </a:cubicBezTo>
                    <a:lnTo>
                      <a:pt x="24796" y="160793"/>
                    </a:lnTo>
                    <a:lnTo>
                      <a:pt x="21762" y="159536"/>
                    </a:lnTo>
                    <a:lnTo>
                      <a:pt x="11539" y="158190"/>
                    </a:lnTo>
                    <a:lnTo>
                      <a:pt x="11540" y="158189"/>
                    </a:lnTo>
                    <a:cubicBezTo>
                      <a:pt x="504" y="151818"/>
                      <a:pt x="-3277" y="137707"/>
                      <a:pt x="3095" y="126671"/>
                    </a:cubicBezTo>
                    <a:lnTo>
                      <a:pt x="70022" y="10751"/>
                    </a:lnTo>
                    <a:cubicBezTo>
                      <a:pt x="73208" y="5233"/>
                      <a:pt x="78329" y="1529"/>
                      <a:pt x="84033" y="0"/>
                    </a:cubicBezTo>
                    <a:lnTo>
                      <a:pt x="101540" y="2306"/>
                    </a:lnTo>
                    <a:lnTo>
                      <a:pt x="112290" y="16315"/>
                    </a:lnTo>
                    <a:cubicBezTo>
                      <a:pt x="113818" y="22019"/>
                      <a:pt x="113171" y="28305"/>
                      <a:pt x="109985" y="33823"/>
                    </a:cubicBezTo>
                    <a:lnTo>
                      <a:pt x="63321" y="114648"/>
                    </a:lnTo>
                    <a:lnTo>
                      <a:pt x="238541" y="114648"/>
                    </a:lnTo>
                    <a:cubicBezTo>
                      <a:pt x="244912" y="114648"/>
                      <a:pt x="250681" y="117231"/>
                      <a:pt x="254856" y="1214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457200" marR="0" lvl="1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5" name="Google Shape;580;gf65049cc2c_1_408"/>
            <p:cNvGrpSpPr/>
            <p:nvPr/>
          </p:nvGrpSpPr>
          <p:grpSpPr>
            <a:xfrm>
              <a:off x="8350899" y="5196243"/>
              <a:ext cx="2450700" cy="1053900"/>
              <a:chOff x="9469764" y="6767733"/>
              <a:chExt cx="2450700" cy="1053900"/>
            </a:xfrm>
          </p:grpSpPr>
          <p:sp>
            <p:nvSpPr>
              <p:cNvPr id="34" name="Google Shape;581;gf65049cc2c_1_408"/>
              <p:cNvSpPr/>
              <p:nvPr/>
            </p:nvSpPr>
            <p:spPr>
              <a:xfrm>
                <a:off x="9469764" y="6767733"/>
                <a:ext cx="2450700" cy="1053900"/>
              </a:xfrm>
              <a:prstGeom prst="roundRect">
                <a:avLst>
                  <a:gd name="adj" fmla="val 13279"/>
                </a:avLst>
              </a:prstGeom>
              <a:solidFill>
                <a:schemeClr val="lt1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3500" dist="127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 b="1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컨텐츠에 대한 내용을 적어요</a:t>
                </a:r>
                <a:endParaRPr sz="1100" b="1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0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Enjoy your stylish business and campus life with BIZCAM </a:t>
                </a:r>
                <a:endParaRPr/>
              </a:p>
            </p:txBody>
          </p:sp>
          <p:sp>
            <p:nvSpPr>
              <p:cNvPr id="35" name="Google Shape;582;gf65049cc2c_1_408"/>
              <p:cNvSpPr/>
              <p:nvPr/>
            </p:nvSpPr>
            <p:spPr>
              <a:xfrm>
                <a:off x="9469764" y="6767733"/>
                <a:ext cx="344388" cy="344388"/>
              </a:xfrm>
              <a:custGeom>
                <a:avLst/>
                <a:gdLst/>
                <a:ahLst/>
                <a:cxnLst/>
                <a:rect l="l" t="t" r="r" b="b"/>
                <a:pathLst>
                  <a:path w="344388" h="344388" extrusionOk="0">
                    <a:moveTo>
                      <a:pt x="94648" y="0"/>
                    </a:moveTo>
                    <a:lnTo>
                      <a:pt x="344388" y="0"/>
                    </a:lnTo>
                    <a:lnTo>
                      <a:pt x="0" y="344388"/>
                    </a:lnTo>
                    <a:lnTo>
                      <a:pt x="0" y="94648"/>
                    </a:lnTo>
                    <a:cubicBezTo>
                      <a:pt x="0" y="42375"/>
                      <a:pt x="42375" y="0"/>
                      <a:pt x="94648" y="0"/>
                    </a:cubicBezTo>
                    <a:close/>
                  </a:path>
                </a:pathLst>
              </a:custGeom>
              <a:solidFill>
                <a:srgbClr val="53585B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" name="Google Shape;583;gf65049cc2c_1_408"/>
              <p:cNvSpPr/>
              <p:nvPr/>
            </p:nvSpPr>
            <p:spPr>
              <a:xfrm rot="-3593723">
                <a:off x="9514798" y="6813026"/>
                <a:ext cx="142130" cy="87357"/>
              </a:xfrm>
              <a:custGeom>
                <a:avLst/>
                <a:gdLst/>
                <a:ahLst/>
                <a:cxnLst/>
                <a:rect l="l" t="t" r="r" b="b"/>
                <a:pathLst>
                  <a:path w="261614" h="160794" extrusionOk="0">
                    <a:moveTo>
                      <a:pt x="101541" y="2305"/>
                    </a:moveTo>
                    <a:lnTo>
                      <a:pt x="101540" y="2306"/>
                    </a:lnTo>
                    <a:lnTo>
                      <a:pt x="101540" y="2305"/>
                    </a:lnTo>
                    <a:close/>
                    <a:moveTo>
                      <a:pt x="254856" y="121406"/>
                    </a:moveTo>
                    <a:cubicBezTo>
                      <a:pt x="259031" y="125581"/>
                      <a:pt x="261614" y="131350"/>
                      <a:pt x="261614" y="137721"/>
                    </a:cubicBezTo>
                    <a:lnTo>
                      <a:pt x="261613" y="137721"/>
                    </a:lnTo>
                    <a:cubicBezTo>
                      <a:pt x="261613" y="150464"/>
                      <a:pt x="251283" y="160794"/>
                      <a:pt x="238540" y="160794"/>
                    </a:cubicBezTo>
                    <a:lnTo>
                      <a:pt x="24796" y="160793"/>
                    </a:lnTo>
                    <a:lnTo>
                      <a:pt x="21762" y="159536"/>
                    </a:lnTo>
                    <a:lnTo>
                      <a:pt x="11539" y="158190"/>
                    </a:lnTo>
                    <a:lnTo>
                      <a:pt x="11540" y="158189"/>
                    </a:lnTo>
                    <a:cubicBezTo>
                      <a:pt x="504" y="151818"/>
                      <a:pt x="-3277" y="137707"/>
                      <a:pt x="3095" y="126671"/>
                    </a:cubicBezTo>
                    <a:lnTo>
                      <a:pt x="70022" y="10751"/>
                    </a:lnTo>
                    <a:cubicBezTo>
                      <a:pt x="73208" y="5233"/>
                      <a:pt x="78329" y="1529"/>
                      <a:pt x="84033" y="0"/>
                    </a:cubicBezTo>
                    <a:lnTo>
                      <a:pt x="101540" y="2306"/>
                    </a:lnTo>
                    <a:lnTo>
                      <a:pt x="112290" y="16315"/>
                    </a:lnTo>
                    <a:cubicBezTo>
                      <a:pt x="113818" y="22019"/>
                      <a:pt x="113171" y="28305"/>
                      <a:pt x="109985" y="33823"/>
                    </a:cubicBezTo>
                    <a:lnTo>
                      <a:pt x="63321" y="114648"/>
                    </a:lnTo>
                    <a:lnTo>
                      <a:pt x="238541" y="114648"/>
                    </a:lnTo>
                    <a:cubicBezTo>
                      <a:pt x="244912" y="114648"/>
                      <a:pt x="250681" y="117231"/>
                      <a:pt x="254856" y="1214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457200" marR="0" lvl="1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6" name="Google Shape;584;gf65049cc2c_1_408"/>
            <p:cNvGrpSpPr/>
            <p:nvPr/>
          </p:nvGrpSpPr>
          <p:grpSpPr>
            <a:xfrm>
              <a:off x="56600" y="0"/>
              <a:ext cx="12192000" cy="6858000"/>
              <a:chOff x="0" y="0"/>
              <a:chExt cx="12192000" cy="6858000"/>
            </a:xfrm>
          </p:grpSpPr>
          <p:sp>
            <p:nvSpPr>
              <p:cNvPr id="24" name="Google Shape;585;gf65049cc2c_1_408"/>
              <p:cNvSpPr/>
              <p:nvPr/>
            </p:nvSpPr>
            <p:spPr>
              <a:xfrm>
                <a:off x="0" y="0"/>
                <a:ext cx="12192000" cy="6858000"/>
              </a:xfrm>
              <a:prstGeom prst="rtTriangle">
                <a:avLst/>
              </a:prstGeom>
              <a:solidFill>
                <a:schemeClr val="lt1">
                  <a:alpha val="2196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586;gf65049cc2c_1_408"/>
              <p:cNvSpPr/>
              <p:nvPr/>
            </p:nvSpPr>
            <p:spPr>
              <a:xfrm>
                <a:off x="202503" y="190499"/>
                <a:ext cx="11808001" cy="6477001"/>
              </a:xfrm>
              <a:prstGeom prst="roundRect">
                <a:avLst>
                  <a:gd name="adj" fmla="val 3178"/>
                </a:avLst>
              </a:prstGeom>
              <a:solidFill>
                <a:schemeClr val="lt1"/>
              </a:solidFill>
              <a:ln w="34925" cap="flat" cmpd="sng">
                <a:solidFill>
                  <a:srgbClr val="33C072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dist="50800" dir="2700000" algn="t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914400" marR="0" lvl="2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6" name="Google Shape;587;gf65049cc2c_1_408"/>
              <p:cNvGrpSpPr/>
              <p:nvPr/>
            </p:nvGrpSpPr>
            <p:grpSpPr>
              <a:xfrm>
                <a:off x="11702838" y="1430406"/>
                <a:ext cx="142200" cy="4896061"/>
                <a:chOff x="11702838" y="858913"/>
                <a:chExt cx="142200" cy="5705700"/>
              </a:xfrm>
            </p:grpSpPr>
            <p:sp>
              <p:nvSpPr>
                <p:cNvPr id="28" name="Google Shape;588;gf65049cc2c_1_408"/>
                <p:cNvSpPr/>
                <p:nvPr/>
              </p:nvSpPr>
              <p:spPr>
                <a:xfrm>
                  <a:off x="11734246" y="858913"/>
                  <a:ext cx="79200" cy="57057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>
                    <a:alpha val="6669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9" name="Google Shape;589;gf65049cc2c_1_408"/>
                <p:cNvGrpSpPr/>
                <p:nvPr/>
              </p:nvGrpSpPr>
              <p:grpSpPr>
                <a:xfrm>
                  <a:off x="11702838" y="4676335"/>
                  <a:ext cx="142200" cy="388500"/>
                  <a:chOff x="11702838" y="4771585"/>
                  <a:chExt cx="142200" cy="388500"/>
                </a:xfrm>
              </p:grpSpPr>
              <p:sp>
                <p:nvSpPr>
                  <p:cNvPr id="30" name="Google Shape;590;gf65049cc2c_1_408"/>
                  <p:cNvSpPr/>
                  <p:nvPr/>
                </p:nvSpPr>
                <p:spPr>
                  <a:xfrm>
                    <a:off x="11702838" y="4771585"/>
                    <a:ext cx="142200" cy="3885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" name="Google Shape;591;gf65049cc2c_1_408"/>
                  <p:cNvSpPr/>
                  <p:nvPr/>
                </p:nvSpPr>
                <p:spPr>
                  <a:xfrm>
                    <a:off x="11726590" y="4859623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" name="Google Shape;592;gf65049cc2c_1_408"/>
                  <p:cNvSpPr/>
                  <p:nvPr/>
                </p:nvSpPr>
                <p:spPr>
                  <a:xfrm>
                    <a:off x="11726590" y="4944497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" name="Google Shape;593;gf65049cc2c_1_408"/>
                  <p:cNvSpPr/>
                  <p:nvPr/>
                </p:nvSpPr>
                <p:spPr>
                  <a:xfrm>
                    <a:off x="11726590" y="5029370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sp>
        <p:nvSpPr>
          <p:cNvPr id="40" name="TextBox 39"/>
          <p:cNvSpPr txBox="1"/>
          <p:nvPr/>
        </p:nvSpPr>
        <p:spPr>
          <a:xfrm>
            <a:off x="11588262" y="68758"/>
            <a:ext cx="484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2" name="텍스트 개체 틀 4">
            <a:extLst>
              <a:ext uri="{FF2B5EF4-FFF2-40B4-BE49-F238E27FC236}">
                <a16:creationId xmlns:a16="http://schemas.microsoft.com/office/drawing/2014/main" id="{181CE6EC-43A5-4409-9C12-1C3782E8CB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31904" y="110748"/>
            <a:ext cx="3329469" cy="221025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en-US" altLang="ko-KR" sz="1200" dirty="0"/>
              <a:t>Main Page</a:t>
            </a:r>
            <a:endParaRPr lang="ko-KR" altLang="en-US" sz="1200" dirty="0"/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813938"/>
              </p:ext>
            </p:extLst>
          </p:nvPr>
        </p:nvGraphicFramePr>
        <p:xfrm>
          <a:off x="8688288" y="1587231"/>
          <a:ext cx="3385184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3423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31761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1.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로그인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012702"/>
              </p:ext>
            </p:extLst>
          </p:nvPr>
        </p:nvGraphicFramePr>
        <p:xfrm>
          <a:off x="8687480" y="2205566"/>
          <a:ext cx="3385184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3423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31761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3.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쪽지 함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245327"/>
              </p:ext>
            </p:extLst>
          </p:nvPr>
        </p:nvGraphicFramePr>
        <p:xfrm>
          <a:off x="8687480" y="2514220"/>
          <a:ext cx="3385184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3423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31761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4.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050" b="0" dirty="0"/>
                        <a:t>마이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590239"/>
              </p:ext>
            </p:extLst>
          </p:nvPr>
        </p:nvGraphicFramePr>
        <p:xfrm>
          <a:off x="8687480" y="2824039"/>
          <a:ext cx="3385184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3423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31761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5.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메인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618635"/>
              </p:ext>
            </p:extLst>
          </p:nvPr>
        </p:nvGraphicFramePr>
        <p:xfrm>
          <a:off x="8688288" y="1896912"/>
          <a:ext cx="3385184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3423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31761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2.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로그아웃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746823"/>
              </p:ext>
            </p:extLst>
          </p:nvPr>
        </p:nvGraphicFramePr>
        <p:xfrm>
          <a:off x="8687480" y="3133858"/>
          <a:ext cx="3385184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3423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31761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6.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상품명 </a:t>
                      </a:r>
                      <a:r>
                        <a:rPr lang="en-US" altLang="ko-KR" sz="1050" b="0" dirty="0"/>
                        <a:t>or </a:t>
                      </a:r>
                      <a:r>
                        <a:rPr lang="ko-KR" altLang="en-US" sz="1050" b="0" dirty="0"/>
                        <a:t>카테고리 검색 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326088"/>
              </p:ext>
            </p:extLst>
          </p:nvPr>
        </p:nvGraphicFramePr>
        <p:xfrm>
          <a:off x="8687480" y="3443677"/>
          <a:ext cx="3385184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3423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31761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7.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맨 위 화면으로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30" y="1234148"/>
            <a:ext cx="7880072" cy="4359577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109522" y="1535333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①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488282" y="1139493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③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507946" y="1516320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②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680928" y="1015111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⑥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802524" y="5438876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⑦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110653" y="1016584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⑤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779267" y="1139493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④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804889" y="1994483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⑧</a:t>
            </a:r>
          </a:p>
        </p:txBody>
      </p: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505336"/>
              </p:ext>
            </p:extLst>
          </p:nvPr>
        </p:nvGraphicFramePr>
        <p:xfrm>
          <a:off x="8707125" y="3735058"/>
          <a:ext cx="3385184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3423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31761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8.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최근 본 상품 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415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E285E0-25D1-4806-B9DF-3590BD92D4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1587" y="85267"/>
            <a:ext cx="2965331" cy="221025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ko-KR" altLang="en-US" sz="1200" dirty="0"/>
              <a:t>로그인 페이지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074431"/>
              </p:ext>
            </p:extLst>
          </p:nvPr>
        </p:nvGraphicFramePr>
        <p:xfrm>
          <a:off x="8688288" y="476672"/>
          <a:ext cx="3384376" cy="104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</a:tblGrid>
              <a:tr h="258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로그인 화면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</a:tbl>
          </a:graphicData>
        </a:graphic>
      </p:graphicFrame>
      <p:sp>
        <p:nvSpPr>
          <p:cNvPr id="9" name="Google Shape;585;gf65049cc2c_1_408"/>
          <p:cNvSpPr/>
          <p:nvPr/>
        </p:nvSpPr>
        <p:spPr>
          <a:xfrm>
            <a:off x="56600" y="0"/>
            <a:ext cx="12192000" cy="6858000"/>
          </a:xfrm>
          <a:prstGeom prst="rtTriangle">
            <a:avLst/>
          </a:prstGeom>
          <a:solidFill>
            <a:schemeClr val="lt1">
              <a:alpha val="2196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-86755" y="276399"/>
            <a:ext cx="8775043" cy="6581601"/>
            <a:chOff x="56600" y="0"/>
            <a:chExt cx="12192000" cy="6858000"/>
          </a:xfrm>
        </p:grpSpPr>
        <p:sp>
          <p:nvSpPr>
            <p:cNvPr id="11" name="Google Shape;573;gf65049cc2c_1_408"/>
            <p:cNvSpPr/>
            <p:nvPr/>
          </p:nvSpPr>
          <p:spPr>
            <a:xfrm>
              <a:off x="2903773" y="5132513"/>
              <a:ext cx="2743200" cy="12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rgbClr val="88E0D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CONTENTS A</a:t>
              </a:r>
              <a:endParaRPr/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컨텐츠에 대한 내용을 적어요</a:t>
              </a:r>
              <a:endParaRPr sz="1400" b="1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Enjoy your stylish business and campus life with BIZCAM </a:t>
              </a:r>
              <a:endParaRPr/>
            </a:p>
          </p:txBody>
        </p:sp>
        <p:pic>
          <p:nvPicPr>
            <p:cNvPr id="12" name="Google Shape;574;gf65049cc2c_1_40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19935" y="1377292"/>
              <a:ext cx="10145100" cy="3649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575;gf65049cc2c_1_408"/>
            <p:cNvSpPr/>
            <p:nvPr/>
          </p:nvSpPr>
          <p:spPr>
            <a:xfrm>
              <a:off x="9329059" y="2798873"/>
              <a:ext cx="486600" cy="2228100"/>
            </a:xfrm>
            <a:prstGeom prst="rect">
              <a:avLst/>
            </a:prstGeom>
            <a:noFill/>
            <a:ln w="9525" cap="flat" cmpd="sng">
              <a:solidFill>
                <a:srgbClr val="53585B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 u="none" strike="noStrike" cap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4" name="Google Shape;576;gf65049cc2c_1_408"/>
            <p:cNvGrpSpPr/>
            <p:nvPr/>
          </p:nvGrpSpPr>
          <p:grpSpPr>
            <a:xfrm>
              <a:off x="9082987" y="2248646"/>
              <a:ext cx="971875" cy="423741"/>
              <a:chOff x="9955683" y="6767733"/>
              <a:chExt cx="1228200" cy="535500"/>
            </a:xfrm>
          </p:grpSpPr>
          <p:sp>
            <p:nvSpPr>
              <p:cNvPr id="37" name="Google Shape;577;gf65049cc2c_1_408"/>
              <p:cNvSpPr/>
              <p:nvPr/>
            </p:nvSpPr>
            <p:spPr>
              <a:xfrm>
                <a:off x="9955683" y="6767733"/>
                <a:ext cx="1228200" cy="535500"/>
              </a:xfrm>
              <a:prstGeom prst="roundRect">
                <a:avLst>
                  <a:gd name="adj" fmla="val 15448"/>
                </a:avLst>
              </a:prstGeom>
              <a:solidFill>
                <a:schemeClr val="lt1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3500" dist="127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CHECK!!</a:t>
                </a:r>
                <a:endParaRPr/>
              </a:p>
            </p:txBody>
          </p:sp>
          <p:sp>
            <p:nvSpPr>
              <p:cNvPr id="38" name="Google Shape;578;gf65049cc2c_1_408"/>
              <p:cNvSpPr/>
              <p:nvPr/>
            </p:nvSpPr>
            <p:spPr>
              <a:xfrm>
                <a:off x="9955683" y="6767733"/>
                <a:ext cx="344388" cy="344388"/>
              </a:xfrm>
              <a:custGeom>
                <a:avLst/>
                <a:gdLst/>
                <a:ahLst/>
                <a:cxnLst/>
                <a:rect l="l" t="t" r="r" b="b"/>
                <a:pathLst>
                  <a:path w="344388" h="344388" extrusionOk="0">
                    <a:moveTo>
                      <a:pt x="94648" y="0"/>
                    </a:moveTo>
                    <a:lnTo>
                      <a:pt x="344388" y="0"/>
                    </a:lnTo>
                    <a:lnTo>
                      <a:pt x="0" y="344388"/>
                    </a:lnTo>
                    <a:lnTo>
                      <a:pt x="0" y="94648"/>
                    </a:lnTo>
                    <a:cubicBezTo>
                      <a:pt x="0" y="42375"/>
                      <a:pt x="42375" y="0"/>
                      <a:pt x="94648" y="0"/>
                    </a:cubicBezTo>
                    <a:close/>
                  </a:path>
                </a:pathLst>
              </a:custGeom>
              <a:solidFill>
                <a:srgbClr val="53585B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" name="Google Shape;579;gf65049cc2c_1_408"/>
              <p:cNvSpPr/>
              <p:nvPr/>
            </p:nvSpPr>
            <p:spPr>
              <a:xfrm rot="-3593723">
                <a:off x="9983608" y="6822551"/>
                <a:ext cx="142130" cy="87357"/>
              </a:xfrm>
              <a:custGeom>
                <a:avLst/>
                <a:gdLst/>
                <a:ahLst/>
                <a:cxnLst/>
                <a:rect l="l" t="t" r="r" b="b"/>
                <a:pathLst>
                  <a:path w="261614" h="160794" extrusionOk="0">
                    <a:moveTo>
                      <a:pt x="101541" y="2305"/>
                    </a:moveTo>
                    <a:lnTo>
                      <a:pt x="101540" y="2306"/>
                    </a:lnTo>
                    <a:lnTo>
                      <a:pt x="101540" y="2305"/>
                    </a:lnTo>
                    <a:close/>
                    <a:moveTo>
                      <a:pt x="254856" y="121406"/>
                    </a:moveTo>
                    <a:cubicBezTo>
                      <a:pt x="259031" y="125581"/>
                      <a:pt x="261614" y="131350"/>
                      <a:pt x="261614" y="137721"/>
                    </a:cubicBezTo>
                    <a:lnTo>
                      <a:pt x="261613" y="137721"/>
                    </a:lnTo>
                    <a:cubicBezTo>
                      <a:pt x="261613" y="150464"/>
                      <a:pt x="251283" y="160794"/>
                      <a:pt x="238540" y="160794"/>
                    </a:cubicBezTo>
                    <a:lnTo>
                      <a:pt x="24796" y="160793"/>
                    </a:lnTo>
                    <a:lnTo>
                      <a:pt x="21762" y="159536"/>
                    </a:lnTo>
                    <a:lnTo>
                      <a:pt x="11539" y="158190"/>
                    </a:lnTo>
                    <a:lnTo>
                      <a:pt x="11540" y="158189"/>
                    </a:lnTo>
                    <a:cubicBezTo>
                      <a:pt x="504" y="151818"/>
                      <a:pt x="-3277" y="137707"/>
                      <a:pt x="3095" y="126671"/>
                    </a:cubicBezTo>
                    <a:lnTo>
                      <a:pt x="70022" y="10751"/>
                    </a:lnTo>
                    <a:cubicBezTo>
                      <a:pt x="73208" y="5233"/>
                      <a:pt x="78329" y="1529"/>
                      <a:pt x="84033" y="0"/>
                    </a:cubicBezTo>
                    <a:lnTo>
                      <a:pt x="101540" y="2306"/>
                    </a:lnTo>
                    <a:lnTo>
                      <a:pt x="112290" y="16315"/>
                    </a:lnTo>
                    <a:cubicBezTo>
                      <a:pt x="113818" y="22019"/>
                      <a:pt x="113171" y="28305"/>
                      <a:pt x="109985" y="33823"/>
                    </a:cubicBezTo>
                    <a:lnTo>
                      <a:pt x="63321" y="114648"/>
                    </a:lnTo>
                    <a:lnTo>
                      <a:pt x="238541" y="114648"/>
                    </a:lnTo>
                    <a:cubicBezTo>
                      <a:pt x="244912" y="114648"/>
                      <a:pt x="250681" y="117231"/>
                      <a:pt x="254856" y="1214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457200" marR="0" lvl="1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5" name="Google Shape;580;gf65049cc2c_1_408"/>
            <p:cNvGrpSpPr/>
            <p:nvPr/>
          </p:nvGrpSpPr>
          <p:grpSpPr>
            <a:xfrm>
              <a:off x="8350899" y="5196243"/>
              <a:ext cx="2450700" cy="1053900"/>
              <a:chOff x="9469764" y="6767733"/>
              <a:chExt cx="2450700" cy="1053900"/>
            </a:xfrm>
          </p:grpSpPr>
          <p:sp>
            <p:nvSpPr>
              <p:cNvPr id="34" name="Google Shape;581;gf65049cc2c_1_408"/>
              <p:cNvSpPr/>
              <p:nvPr/>
            </p:nvSpPr>
            <p:spPr>
              <a:xfrm>
                <a:off x="9469764" y="6767733"/>
                <a:ext cx="2450700" cy="1053900"/>
              </a:xfrm>
              <a:prstGeom prst="roundRect">
                <a:avLst>
                  <a:gd name="adj" fmla="val 13279"/>
                </a:avLst>
              </a:prstGeom>
              <a:solidFill>
                <a:schemeClr val="lt1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3500" dist="127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 b="1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컨텐츠에 대한 내용을 적어요</a:t>
                </a:r>
                <a:endParaRPr sz="1100" b="1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0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Enjoy your stylish business and campus life with BIZCAM </a:t>
                </a:r>
                <a:endParaRPr/>
              </a:p>
            </p:txBody>
          </p:sp>
          <p:sp>
            <p:nvSpPr>
              <p:cNvPr id="35" name="Google Shape;582;gf65049cc2c_1_408"/>
              <p:cNvSpPr/>
              <p:nvPr/>
            </p:nvSpPr>
            <p:spPr>
              <a:xfrm>
                <a:off x="9469764" y="6767733"/>
                <a:ext cx="344388" cy="344388"/>
              </a:xfrm>
              <a:custGeom>
                <a:avLst/>
                <a:gdLst/>
                <a:ahLst/>
                <a:cxnLst/>
                <a:rect l="l" t="t" r="r" b="b"/>
                <a:pathLst>
                  <a:path w="344388" h="344388" extrusionOk="0">
                    <a:moveTo>
                      <a:pt x="94648" y="0"/>
                    </a:moveTo>
                    <a:lnTo>
                      <a:pt x="344388" y="0"/>
                    </a:lnTo>
                    <a:lnTo>
                      <a:pt x="0" y="344388"/>
                    </a:lnTo>
                    <a:lnTo>
                      <a:pt x="0" y="94648"/>
                    </a:lnTo>
                    <a:cubicBezTo>
                      <a:pt x="0" y="42375"/>
                      <a:pt x="42375" y="0"/>
                      <a:pt x="94648" y="0"/>
                    </a:cubicBezTo>
                    <a:close/>
                  </a:path>
                </a:pathLst>
              </a:custGeom>
              <a:solidFill>
                <a:srgbClr val="53585B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" name="Google Shape;583;gf65049cc2c_1_408"/>
              <p:cNvSpPr/>
              <p:nvPr/>
            </p:nvSpPr>
            <p:spPr>
              <a:xfrm rot="-3593723">
                <a:off x="9514798" y="6813026"/>
                <a:ext cx="142130" cy="87357"/>
              </a:xfrm>
              <a:custGeom>
                <a:avLst/>
                <a:gdLst/>
                <a:ahLst/>
                <a:cxnLst/>
                <a:rect l="l" t="t" r="r" b="b"/>
                <a:pathLst>
                  <a:path w="261614" h="160794" extrusionOk="0">
                    <a:moveTo>
                      <a:pt x="101541" y="2305"/>
                    </a:moveTo>
                    <a:lnTo>
                      <a:pt x="101540" y="2306"/>
                    </a:lnTo>
                    <a:lnTo>
                      <a:pt x="101540" y="2305"/>
                    </a:lnTo>
                    <a:close/>
                    <a:moveTo>
                      <a:pt x="254856" y="121406"/>
                    </a:moveTo>
                    <a:cubicBezTo>
                      <a:pt x="259031" y="125581"/>
                      <a:pt x="261614" y="131350"/>
                      <a:pt x="261614" y="137721"/>
                    </a:cubicBezTo>
                    <a:lnTo>
                      <a:pt x="261613" y="137721"/>
                    </a:lnTo>
                    <a:cubicBezTo>
                      <a:pt x="261613" y="150464"/>
                      <a:pt x="251283" y="160794"/>
                      <a:pt x="238540" y="160794"/>
                    </a:cubicBezTo>
                    <a:lnTo>
                      <a:pt x="24796" y="160793"/>
                    </a:lnTo>
                    <a:lnTo>
                      <a:pt x="21762" y="159536"/>
                    </a:lnTo>
                    <a:lnTo>
                      <a:pt x="11539" y="158190"/>
                    </a:lnTo>
                    <a:lnTo>
                      <a:pt x="11540" y="158189"/>
                    </a:lnTo>
                    <a:cubicBezTo>
                      <a:pt x="504" y="151818"/>
                      <a:pt x="-3277" y="137707"/>
                      <a:pt x="3095" y="126671"/>
                    </a:cubicBezTo>
                    <a:lnTo>
                      <a:pt x="70022" y="10751"/>
                    </a:lnTo>
                    <a:cubicBezTo>
                      <a:pt x="73208" y="5233"/>
                      <a:pt x="78329" y="1529"/>
                      <a:pt x="84033" y="0"/>
                    </a:cubicBezTo>
                    <a:lnTo>
                      <a:pt x="101540" y="2306"/>
                    </a:lnTo>
                    <a:lnTo>
                      <a:pt x="112290" y="16315"/>
                    </a:lnTo>
                    <a:cubicBezTo>
                      <a:pt x="113818" y="22019"/>
                      <a:pt x="113171" y="28305"/>
                      <a:pt x="109985" y="33823"/>
                    </a:cubicBezTo>
                    <a:lnTo>
                      <a:pt x="63321" y="114648"/>
                    </a:lnTo>
                    <a:lnTo>
                      <a:pt x="238541" y="114648"/>
                    </a:lnTo>
                    <a:cubicBezTo>
                      <a:pt x="244912" y="114648"/>
                      <a:pt x="250681" y="117231"/>
                      <a:pt x="254856" y="1214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457200" marR="0" lvl="1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6" name="Google Shape;584;gf65049cc2c_1_408"/>
            <p:cNvGrpSpPr/>
            <p:nvPr/>
          </p:nvGrpSpPr>
          <p:grpSpPr>
            <a:xfrm>
              <a:off x="56600" y="0"/>
              <a:ext cx="12192000" cy="6858000"/>
              <a:chOff x="0" y="0"/>
              <a:chExt cx="12192000" cy="6858000"/>
            </a:xfrm>
          </p:grpSpPr>
          <p:sp>
            <p:nvSpPr>
              <p:cNvPr id="24" name="Google Shape;585;gf65049cc2c_1_408"/>
              <p:cNvSpPr/>
              <p:nvPr/>
            </p:nvSpPr>
            <p:spPr>
              <a:xfrm>
                <a:off x="0" y="0"/>
                <a:ext cx="12192000" cy="6858000"/>
              </a:xfrm>
              <a:prstGeom prst="rtTriangle">
                <a:avLst/>
              </a:prstGeom>
              <a:solidFill>
                <a:schemeClr val="lt1">
                  <a:alpha val="2196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586;gf65049cc2c_1_408"/>
              <p:cNvSpPr/>
              <p:nvPr/>
            </p:nvSpPr>
            <p:spPr>
              <a:xfrm>
                <a:off x="202503" y="190499"/>
                <a:ext cx="11808001" cy="6477001"/>
              </a:xfrm>
              <a:prstGeom prst="roundRect">
                <a:avLst>
                  <a:gd name="adj" fmla="val 3178"/>
                </a:avLst>
              </a:prstGeom>
              <a:solidFill>
                <a:schemeClr val="lt1"/>
              </a:solidFill>
              <a:ln w="34925" cap="flat" cmpd="sng">
                <a:solidFill>
                  <a:srgbClr val="33C072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dist="50800" dir="2700000" algn="t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914400" marR="0" lvl="2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6" name="Google Shape;587;gf65049cc2c_1_408"/>
              <p:cNvGrpSpPr/>
              <p:nvPr/>
            </p:nvGrpSpPr>
            <p:grpSpPr>
              <a:xfrm>
                <a:off x="11702838" y="1430406"/>
                <a:ext cx="142200" cy="4896061"/>
                <a:chOff x="11702838" y="858913"/>
                <a:chExt cx="142200" cy="5705700"/>
              </a:xfrm>
            </p:grpSpPr>
            <p:sp>
              <p:nvSpPr>
                <p:cNvPr id="28" name="Google Shape;588;gf65049cc2c_1_408"/>
                <p:cNvSpPr/>
                <p:nvPr/>
              </p:nvSpPr>
              <p:spPr>
                <a:xfrm>
                  <a:off x="11734246" y="858913"/>
                  <a:ext cx="79200" cy="57057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>
                    <a:alpha val="6669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9" name="Google Shape;589;gf65049cc2c_1_408"/>
                <p:cNvGrpSpPr/>
                <p:nvPr/>
              </p:nvGrpSpPr>
              <p:grpSpPr>
                <a:xfrm>
                  <a:off x="11702838" y="4676335"/>
                  <a:ext cx="142200" cy="388500"/>
                  <a:chOff x="11702838" y="4771585"/>
                  <a:chExt cx="142200" cy="388500"/>
                </a:xfrm>
              </p:grpSpPr>
              <p:sp>
                <p:nvSpPr>
                  <p:cNvPr id="30" name="Google Shape;590;gf65049cc2c_1_408"/>
                  <p:cNvSpPr/>
                  <p:nvPr/>
                </p:nvSpPr>
                <p:spPr>
                  <a:xfrm>
                    <a:off x="11702838" y="4771585"/>
                    <a:ext cx="142200" cy="3885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" name="Google Shape;591;gf65049cc2c_1_408"/>
                  <p:cNvSpPr/>
                  <p:nvPr/>
                </p:nvSpPr>
                <p:spPr>
                  <a:xfrm>
                    <a:off x="11726590" y="4859623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" name="Google Shape;592;gf65049cc2c_1_408"/>
                  <p:cNvSpPr/>
                  <p:nvPr/>
                </p:nvSpPr>
                <p:spPr>
                  <a:xfrm>
                    <a:off x="11726590" y="4944497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" name="Google Shape;593;gf65049cc2c_1_408"/>
                  <p:cNvSpPr/>
                  <p:nvPr/>
                </p:nvSpPr>
                <p:spPr>
                  <a:xfrm>
                    <a:off x="11726590" y="5029370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sp>
        <p:nvSpPr>
          <p:cNvPr id="41" name="TextBox 40"/>
          <p:cNvSpPr txBox="1"/>
          <p:nvPr/>
        </p:nvSpPr>
        <p:spPr>
          <a:xfrm>
            <a:off x="11588262" y="68758"/>
            <a:ext cx="484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3" name="텍스트 개체 틀 4">
            <a:extLst>
              <a:ext uri="{FF2B5EF4-FFF2-40B4-BE49-F238E27FC236}">
                <a16:creationId xmlns:a16="http://schemas.microsoft.com/office/drawing/2014/main" id="{181CE6EC-43A5-4409-9C12-1C3782E8CB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31904" y="110748"/>
            <a:ext cx="3329469" cy="221025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en-US" altLang="ko-KR" sz="1200" dirty="0"/>
              <a:t>Login Page</a:t>
            </a:r>
            <a:endParaRPr lang="ko-KR" altLang="en-US" sz="1200" dirty="0"/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251792"/>
              </p:ext>
            </p:extLst>
          </p:nvPr>
        </p:nvGraphicFramePr>
        <p:xfrm>
          <a:off x="8699046" y="1596372"/>
          <a:ext cx="3373618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216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1402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1.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아이디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017534"/>
              </p:ext>
            </p:extLst>
          </p:nvPr>
        </p:nvGraphicFramePr>
        <p:xfrm>
          <a:off x="8698238" y="2214707"/>
          <a:ext cx="3374426" cy="41148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300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2126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3.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로그인 버튼을 누르면 로그인 된 상태로 메인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031328"/>
              </p:ext>
            </p:extLst>
          </p:nvPr>
        </p:nvGraphicFramePr>
        <p:xfrm>
          <a:off x="8698238" y="2679291"/>
          <a:ext cx="3374426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300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2126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4.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050" b="0" dirty="0"/>
                        <a:t>아이디 찾기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375468"/>
              </p:ext>
            </p:extLst>
          </p:nvPr>
        </p:nvGraphicFramePr>
        <p:xfrm>
          <a:off x="8698238" y="2987935"/>
          <a:ext cx="3374426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300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2126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5.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비밀번호 찾기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291489"/>
              </p:ext>
            </p:extLst>
          </p:nvPr>
        </p:nvGraphicFramePr>
        <p:xfrm>
          <a:off x="8699046" y="1906053"/>
          <a:ext cx="3374426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300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2126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2.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비밀번호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648480"/>
              </p:ext>
            </p:extLst>
          </p:nvPr>
        </p:nvGraphicFramePr>
        <p:xfrm>
          <a:off x="8693070" y="3297247"/>
          <a:ext cx="3374426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300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2126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6.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회원가입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CD60702F-4BE0-44FE-9818-5BD3ADD27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91" y="645818"/>
            <a:ext cx="6229350" cy="5800725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2757945" y="3304269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571918" y="4572409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③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757945" y="3861500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②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026672" y="5800187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④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126918" y="5800187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⑤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138690" y="5800186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⑥</a:t>
            </a:r>
          </a:p>
        </p:txBody>
      </p:sp>
    </p:spTree>
    <p:extLst>
      <p:ext uri="{BB962C8B-B14F-4D97-AF65-F5344CB8AC3E}">
        <p14:creationId xmlns:p14="http://schemas.microsoft.com/office/powerpoint/2010/main" val="3683394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E285E0-25D1-4806-B9DF-3590BD92D4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1587" y="85267"/>
            <a:ext cx="2965331" cy="221025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ko-KR" altLang="en-US" sz="1200" dirty="0"/>
              <a:t>회원가입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038728"/>
              </p:ext>
            </p:extLst>
          </p:nvPr>
        </p:nvGraphicFramePr>
        <p:xfrm>
          <a:off x="8688288" y="476672"/>
          <a:ext cx="3384376" cy="104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</a:tblGrid>
              <a:tr h="258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회원가입 화면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</a:tbl>
          </a:graphicData>
        </a:graphic>
      </p:graphicFrame>
      <p:sp>
        <p:nvSpPr>
          <p:cNvPr id="9" name="Google Shape;585;gf65049cc2c_1_408"/>
          <p:cNvSpPr/>
          <p:nvPr/>
        </p:nvSpPr>
        <p:spPr>
          <a:xfrm>
            <a:off x="56600" y="0"/>
            <a:ext cx="12192000" cy="6858000"/>
          </a:xfrm>
          <a:prstGeom prst="rtTriangle">
            <a:avLst/>
          </a:prstGeom>
          <a:solidFill>
            <a:schemeClr val="lt1">
              <a:alpha val="2196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-86755" y="276399"/>
            <a:ext cx="8775043" cy="6581601"/>
            <a:chOff x="56600" y="0"/>
            <a:chExt cx="12192000" cy="6858000"/>
          </a:xfrm>
        </p:grpSpPr>
        <p:sp>
          <p:nvSpPr>
            <p:cNvPr id="11" name="Google Shape;573;gf65049cc2c_1_408"/>
            <p:cNvSpPr/>
            <p:nvPr/>
          </p:nvSpPr>
          <p:spPr>
            <a:xfrm>
              <a:off x="2903773" y="5132513"/>
              <a:ext cx="2743200" cy="12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rgbClr val="88E0D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CONTENTS A</a:t>
              </a:r>
              <a:endParaRPr/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컨텐츠에 대한 내용을 적어요</a:t>
              </a:r>
              <a:endParaRPr sz="1400" b="1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Enjoy your stylish business and campus life with BIZCAM </a:t>
              </a:r>
              <a:endParaRPr/>
            </a:p>
          </p:txBody>
        </p:sp>
        <p:pic>
          <p:nvPicPr>
            <p:cNvPr id="12" name="Google Shape;574;gf65049cc2c_1_40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19935" y="1377292"/>
              <a:ext cx="10145100" cy="3649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575;gf65049cc2c_1_408"/>
            <p:cNvSpPr/>
            <p:nvPr/>
          </p:nvSpPr>
          <p:spPr>
            <a:xfrm>
              <a:off x="9329059" y="2798873"/>
              <a:ext cx="486600" cy="2228100"/>
            </a:xfrm>
            <a:prstGeom prst="rect">
              <a:avLst/>
            </a:prstGeom>
            <a:noFill/>
            <a:ln w="9525" cap="flat" cmpd="sng">
              <a:solidFill>
                <a:srgbClr val="53585B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 u="none" strike="noStrike" cap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4" name="Google Shape;576;gf65049cc2c_1_408"/>
            <p:cNvGrpSpPr/>
            <p:nvPr/>
          </p:nvGrpSpPr>
          <p:grpSpPr>
            <a:xfrm>
              <a:off x="9082987" y="2248646"/>
              <a:ext cx="971875" cy="423741"/>
              <a:chOff x="9955683" y="6767733"/>
              <a:chExt cx="1228200" cy="535500"/>
            </a:xfrm>
          </p:grpSpPr>
          <p:sp>
            <p:nvSpPr>
              <p:cNvPr id="37" name="Google Shape;577;gf65049cc2c_1_408"/>
              <p:cNvSpPr/>
              <p:nvPr/>
            </p:nvSpPr>
            <p:spPr>
              <a:xfrm>
                <a:off x="9955683" y="6767733"/>
                <a:ext cx="1228200" cy="535500"/>
              </a:xfrm>
              <a:prstGeom prst="roundRect">
                <a:avLst>
                  <a:gd name="adj" fmla="val 15448"/>
                </a:avLst>
              </a:prstGeom>
              <a:solidFill>
                <a:schemeClr val="lt1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3500" dist="127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CHECK!!</a:t>
                </a:r>
                <a:endParaRPr/>
              </a:p>
            </p:txBody>
          </p:sp>
          <p:sp>
            <p:nvSpPr>
              <p:cNvPr id="38" name="Google Shape;578;gf65049cc2c_1_408"/>
              <p:cNvSpPr/>
              <p:nvPr/>
            </p:nvSpPr>
            <p:spPr>
              <a:xfrm>
                <a:off x="9955683" y="6767733"/>
                <a:ext cx="344388" cy="344388"/>
              </a:xfrm>
              <a:custGeom>
                <a:avLst/>
                <a:gdLst/>
                <a:ahLst/>
                <a:cxnLst/>
                <a:rect l="l" t="t" r="r" b="b"/>
                <a:pathLst>
                  <a:path w="344388" h="344388" extrusionOk="0">
                    <a:moveTo>
                      <a:pt x="94648" y="0"/>
                    </a:moveTo>
                    <a:lnTo>
                      <a:pt x="344388" y="0"/>
                    </a:lnTo>
                    <a:lnTo>
                      <a:pt x="0" y="344388"/>
                    </a:lnTo>
                    <a:lnTo>
                      <a:pt x="0" y="94648"/>
                    </a:lnTo>
                    <a:cubicBezTo>
                      <a:pt x="0" y="42375"/>
                      <a:pt x="42375" y="0"/>
                      <a:pt x="94648" y="0"/>
                    </a:cubicBezTo>
                    <a:close/>
                  </a:path>
                </a:pathLst>
              </a:custGeom>
              <a:solidFill>
                <a:srgbClr val="53585B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" name="Google Shape;579;gf65049cc2c_1_408"/>
              <p:cNvSpPr/>
              <p:nvPr/>
            </p:nvSpPr>
            <p:spPr>
              <a:xfrm rot="-3593723">
                <a:off x="9983608" y="6822551"/>
                <a:ext cx="142130" cy="87357"/>
              </a:xfrm>
              <a:custGeom>
                <a:avLst/>
                <a:gdLst/>
                <a:ahLst/>
                <a:cxnLst/>
                <a:rect l="l" t="t" r="r" b="b"/>
                <a:pathLst>
                  <a:path w="261614" h="160794" extrusionOk="0">
                    <a:moveTo>
                      <a:pt x="101541" y="2305"/>
                    </a:moveTo>
                    <a:lnTo>
                      <a:pt x="101540" y="2306"/>
                    </a:lnTo>
                    <a:lnTo>
                      <a:pt x="101540" y="2305"/>
                    </a:lnTo>
                    <a:close/>
                    <a:moveTo>
                      <a:pt x="254856" y="121406"/>
                    </a:moveTo>
                    <a:cubicBezTo>
                      <a:pt x="259031" y="125581"/>
                      <a:pt x="261614" y="131350"/>
                      <a:pt x="261614" y="137721"/>
                    </a:cubicBezTo>
                    <a:lnTo>
                      <a:pt x="261613" y="137721"/>
                    </a:lnTo>
                    <a:cubicBezTo>
                      <a:pt x="261613" y="150464"/>
                      <a:pt x="251283" y="160794"/>
                      <a:pt x="238540" y="160794"/>
                    </a:cubicBezTo>
                    <a:lnTo>
                      <a:pt x="24796" y="160793"/>
                    </a:lnTo>
                    <a:lnTo>
                      <a:pt x="21762" y="159536"/>
                    </a:lnTo>
                    <a:lnTo>
                      <a:pt x="11539" y="158190"/>
                    </a:lnTo>
                    <a:lnTo>
                      <a:pt x="11540" y="158189"/>
                    </a:lnTo>
                    <a:cubicBezTo>
                      <a:pt x="504" y="151818"/>
                      <a:pt x="-3277" y="137707"/>
                      <a:pt x="3095" y="126671"/>
                    </a:cubicBezTo>
                    <a:lnTo>
                      <a:pt x="70022" y="10751"/>
                    </a:lnTo>
                    <a:cubicBezTo>
                      <a:pt x="73208" y="5233"/>
                      <a:pt x="78329" y="1529"/>
                      <a:pt x="84033" y="0"/>
                    </a:cubicBezTo>
                    <a:lnTo>
                      <a:pt x="101540" y="2306"/>
                    </a:lnTo>
                    <a:lnTo>
                      <a:pt x="112290" y="16315"/>
                    </a:lnTo>
                    <a:cubicBezTo>
                      <a:pt x="113818" y="22019"/>
                      <a:pt x="113171" y="28305"/>
                      <a:pt x="109985" y="33823"/>
                    </a:cubicBezTo>
                    <a:lnTo>
                      <a:pt x="63321" y="114648"/>
                    </a:lnTo>
                    <a:lnTo>
                      <a:pt x="238541" y="114648"/>
                    </a:lnTo>
                    <a:cubicBezTo>
                      <a:pt x="244912" y="114648"/>
                      <a:pt x="250681" y="117231"/>
                      <a:pt x="254856" y="1214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457200" marR="0" lvl="1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5" name="Google Shape;580;gf65049cc2c_1_408"/>
            <p:cNvGrpSpPr/>
            <p:nvPr/>
          </p:nvGrpSpPr>
          <p:grpSpPr>
            <a:xfrm>
              <a:off x="8350899" y="5196243"/>
              <a:ext cx="2450700" cy="1053900"/>
              <a:chOff x="9469764" y="6767733"/>
              <a:chExt cx="2450700" cy="1053900"/>
            </a:xfrm>
          </p:grpSpPr>
          <p:sp>
            <p:nvSpPr>
              <p:cNvPr id="34" name="Google Shape;581;gf65049cc2c_1_408"/>
              <p:cNvSpPr/>
              <p:nvPr/>
            </p:nvSpPr>
            <p:spPr>
              <a:xfrm>
                <a:off x="9469764" y="6767733"/>
                <a:ext cx="2450700" cy="1053900"/>
              </a:xfrm>
              <a:prstGeom prst="roundRect">
                <a:avLst>
                  <a:gd name="adj" fmla="val 13279"/>
                </a:avLst>
              </a:prstGeom>
              <a:solidFill>
                <a:schemeClr val="lt1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3500" dist="127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 b="1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컨텐츠에 대한 내용을 적어요</a:t>
                </a:r>
                <a:endParaRPr sz="1100" b="1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0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Enjoy your stylish business and campus life with BIZCAM </a:t>
                </a:r>
                <a:endParaRPr/>
              </a:p>
            </p:txBody>
          </p:sp>
          <p:sp>
            <p:nvSpPr>
              <p:cNvPr id="35" name="Google Shape;582;gf65049cc2c_1_408"/>
              <p:cNvSpPr/>
              <p:nvPr/>
            </p:nvSpPr>
            <p:spPr>
              <a:xfrm>
                <a:off x="9469764" y="6767733"/>
                <a:ext cx="344388" cy="344388"/>
              </a:xfrm>
              <a:custGeom>
                <a:avLst/>
                <a:gdLst/>
                <a:ahLst/>
                <a:cxnLst/>
                <a:rect l="l" t="t" r="r" b="b"/>
                <a:pathLst>
                  <a:path w="344388" h="344388" extrusionOk="0">
                    <a:moveTo>
                      <a:pt x="94648" y="0"/>
                    </a:moveTo>
                    <a:lnTo>
                      <a:pt x="344388" y="0"/>
                    </a:lnTo>
                    <a:lnTo>
                      <a:pt x="0" y="344388"/>
                    </a:lnTo>
                    <a:lnTo>
                      <a:pt x="0" y="94648"/>
                    </a:lnTo>
                    <a:cubicBezTo>
                      <a:pt x="0" y="42375"/>
                      <a:pt x="42375" y="0"/>
                      <a:pt x="94648" y="0"/>
                    </a:cubicBezTo>
                    <a:close/>
                  </a:path>
                </a:pathLst>
              </a:custGeom>
              <a:solidFill>
                <a:srgbClr val="53585B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" name="Google Shape;583;gf65049cc2c_1_408"/>
              <p:cNvSpPr/>
              <p:nvPr/>
            </p:nvSpPr>
            <p:spPr>
              <a:xfrm rot="-3593723">
                <a:off x="9514798" y="6813026"/>
                <a:ext cx="142130" cy="87357"/>
              </a:xfrm>
              <a:custGeom>
                <a:avLst/>
                <a:gdLst/>
                <a:ahLst/>
                <a:cxnLst/>
                <a:rect l="l" t="t" r="r" b="b"/>
                <a:pathLst>
                  <a:path w="261614" h="160794" extrusionOk="0">
                    <a:moveTo>
                      <a:pt x="101541" y="2305"/>
                    </a:moveTo>
                    <a:lnTo>
                      <a:pt x="101540" y="2306"/>
                    </a:lnTo>
                    <a:lnTo>
                      <a:pt x="101540" y="2305"/>
                    </a:lnTo>
                    <a:close/>
                    <a:moveTo>
                      <a:pt x="254856" y="121406"/>
                    </a:moveTo>
                    <a:cubicBezTo>
                      <a:pt x="259031" y="125581"/>
                      <a:pt x="261614" y="131350"/>
                      <a:pt x="261614" y="137721"/>
                    </a:cubicBezTo>
                    <a:lnTo>
                      <a:pt x="261613" y="137721"/>
                    </a:lnTo>
                    <a:cubicBezTo>
                      <a:pt x="261613" y="150464"/>
                      <a:pt x="251283" y="160794"/>
                      <a:pt x="238540" y="160794"/>
                    </a:cubicBezTo>
                    <a:lnTo>
                      <a:pt x="24796" y="160793"/>
                    </a:lnTo>
                    <a:lnTo>
                      <a:pt x="21762" y="159536"/>
                    </a:lnTo>
                    <a:lnTo>
                      <a:pt x="11539" y="158190"/>
                    </a:lnTo>
                    <a:lnTo>
                      <a:pt x="11540" y="158189"/>
                    </a:lnTo>
                    <a:cubicBezTo>
                      <a:pt x="504" y="151818"/>
                      <a:pt x="-3277" y="137707"/>
                      <a:pt x="3095" y="126671"/>
                    </a:cubicBezTo>
                    <a:lnTo>
                      <a:pt x="70022" y="10751"/>
                    </a:lnTo>
                    <a:cubicBezTo>
                      <a:pt x="73208" y="5233"/>
                      <a:pt x="78329" y="1529"/>
                      <a:pt x="84033" y="0"/>
                    </a:cubicBezTo>
                    <a:lnTo>
                      <a:pt x="101540" y="2306"/>
                    </a:lnTo>
                    <a:lnTo>
                      <a:pt x="112290" y="16315"/>
                    </a:lnTo>
                    <a:cubicBezTo>
                      <a:pt x="113818" y="22019"/>
                      <a:pt x="113171" y="28305"/>
                      <a:pt x="109985" y="33823"/>
                    </a:cubicBezTo>
                    <a:lnTo>
                      <a:pt x="63321" y="114648"/>
                    </a:lnTo>
                    <a:lnTo>
                      <a:pt x="238541" y="114648"/>
                    </a:lnTo>
                    <a:cubicBezTo>
                      <a:pt x="244912" y="114648"/>
                      <a:pt x="250681" y="117231"/>
                      <a:pt x="254856" y="1214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457200" marR="0" lvl="1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6" name="Google Shape;584;gf65049cc2c_1_408"/>
            <p:cNvGrpSpPr/>
            <p:nvPr/>
          </p:nvGrpSpPr>
          <p:grpSpPr>
            <a:xfrm>
              <a:off x="56600" y="0"/>
              <a:ext cx="12192000" cy="6858000"/>
              <a:chOff x="0" y="0"/>
              <a:chExt cx="12192000" cy="6858000"/>
            </a:xfrm>
          </p:grpSpPr>
          <p:sp>
            <p:nvSpPr>
              <p:cNvPr id="24" name="Google Shape;585;gf65049cc2c_1_408"/>
              <p:cNvSpPr/>
              <p:nvPr/>
            </p:nvSpPr>
            <p:spPr>
              <a:xfrm>
                <a:off x="0" y="0"/>
                <a:ext cx="12192000" cy="6858000"/>
              </a:xfrm>
              <a:prstGeom prst="rtTriangle">
                <a:avLst/>
              </a:prstGeom>
              <a:solidFill>
                <a:schemeClr val="lt1">
                  <a:alpha val="2196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586;gf65049cc2c_1_408"/>
              <p:cNvSpPr/>
              <p:nvPr/>
            </p:nvSpPr>
            <p:spPr>
              <a:xfrm>
                <a:off x="202503" y="190499"/>
                <a:ext cx="11808001" cy="6477001"/>
              </a:xfrm>
              <a:prstGeom prst="roundRect">
                <a:avLst>
                  <a:gd name="adj" fmla="val 3178"/>
                </a:avLst>
              </a:prstGeom>
              <a:solidFill>
                <a:schemeClr val="lt1"/>
              </a:solidFill>
              <a:ln w="34925" cap="flat" cmpd="sng">
                <a:solidFill>
                  <a:srgbClr val="33C072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dist="50800" dir="2700000" algn="t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914400" marR="0" lvl="2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6" name="Google Shape;587;gf65049cc2c_1_408"/>
              <p:cNvGrpSpPr/>
              <p:nvPr/>
            </p:nvGrpSpPr>
            <p:grpSpPr>
              <a:xfrm>
                <a:off x="11702838" y="1430406"/>
                <a:ext cx="142200" cy="4896061"/>
                <a:chOff x="11702838" y="858913"/>
                <a:chExt cx="142200" cy="5705700"/>
              </a:xfrm>
            </p:grpSpPr>
            <p:sp>
              <p:nvSpPr>
                <p:cNvPr id="28" name="Google Shape;588;gf65049cc2c_1_408"/>
                <p:cNvSpPr/>
                <p:nvPr/>
              </p:nvSpPr>
              <p:spPr>
                <a:xfrm>
                  <a:off x="11734246" y="858913"/>
                  <a:ext cx="79200" cy="57057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>
                    <a:alpha val="6669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9" name="Google Shape;589;gf65049cc2c_1_408"/>
                <p:cNvGrpSpPr/>
                <p:nvPr/>
              </p:nvGrpSpPr>
              <p:grpSpPr>
                <a:xfrm>
                  <a:off x="11702838" y="4676335"/>
                  <a:ext cx="142200" cy="388500"/>
                  <a:chOff x="11702838" y="4771585"/>
                  <a:chExt cx="142200" cy="388500"/>
                </a:xfrm>
              </p:grpSpPr>
              <p:sp>
                <p:nvSpPr>
                  <p:cNvPr id="30" name="Google Shape;590;gf65049cc2c_1_408"/>
                  <p:cNvSpPr/>
                  <p:nvPr/>
                </p:nvSpPr>
                <p:spPr>
                  <a:xfrm>
                    <a:off x="11702838" y="4771585"/>
                    <a:ext cx="142200" cy="3885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" name="Google Shape;591;gf65049cc2c_1_408"/>
                  <p:cNvSpPr/>
                  <p:nvPr/>
                </p:nvSpPr>
                <p:spPr>
                  <a:xfrm>
                    <a:off x="11726590" y="4859623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" name="Google Shape;592;gf65049cc2c_1_408"/>
                  <p:cNvSpPr/>
                  <p:nvPr/>
                </p:nvSpPr>
                <p:spPr>
                  <a:xfrm>
                    <a:off x="11726590" y="4944497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" name="Google Shape;593;gf65049cc2c_1_408"/>
                  <p:cNvSpPr/>
                  <p:nvPr/>
                </p:nvSpPr>
                <p:spPr>
                  <a:xfrm>
                    <a:off x="11726590" y="5029370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sp>
        <p:nvSpPr>
          <p:cNvPr id="40" name="TextBox 39"/>
          <p:cNvSpPr txBox="1"/>
          <p:nvPr/>
        </p:nvSpPr>
        <p:spPr>
          <a:xfrm>
            <a:off x="11588262" y="68758"/>
            <a:ext cx="484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2" name="텍스트 개체 틀 4">
            <a:extLst>
              <a:ext uri="{FF2B5EF4-FFF2-40B4-BE49-F238E27FC236}">
                <a16:creationId xmlns:a16="http://schemas.microsoft.com/office/drawing/2014/main" id="{181CE6EC-43A5-4409-9C12-1C3782E8CB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31904" y="110748"/>
            <a:ext cx="3329469" cy="221025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en-US" altLang="ko-KR" sz="1200" dirty="0"/>
              <a:t>Member Join</a:t>
            </a:r>
            <a:endParaRPr lang="ko-KR" altLang="en-US" sz="1200" dirty="0"/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551212"/>
              </p:ext>
            </p:extLst>
          </p:nvPr>
        </p:nvGraphicFramePr>
        <p:xfrm>
          <a:off x="8699046" y="1596372"/>
          <a:ext cx="3373618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216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1402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1.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사용할 아이디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403525"/>
              </p:ext>
            </p:extLst>
          </p:nvPr>
        </p:nvGraphicFramePr>
        <p:xfrm>
          <a:off x="8698238" y="2214195"/>
          <a:ext cx="3374426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300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2126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3.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사용할 비밀번호 확인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858827"/>
              </p:ext>
            </p:extLst>
          </p:nvPr>
        </p:nvGraphicFramePr>
        <p:xfrm>
          <a:off x="8698238" y="2517822"/>
          <a:ext cx="3374426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300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2126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4.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050" b="0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261222"/>
              </p:ext>
            </p:extLst>
          </p:nvPr>
        </p:nvGraphicFramePr>
        <p:xfrm>
          <a:off x="8703717" y="2821449"/>
          <a:ext cx="3374426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300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2126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5.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전화번호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220800"/>
              </p:ext>
            </p:extLst>
          </p:nvPr>
        </p:nvGraphicFramePr>
        <p:xfrm>
          <a:off x="8699046" y="1906053"/>
          <a:ext cx="3374426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300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2126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2.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사용할 비밀번호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422440"/>
              </p:ext>
            </p:extLst>
          </p:nvPr>
        </p:nvGraphicFramePr>
        <p:xfrm>
          <a:off x="8701651" y="3128300"/>
          <a:ext cx="3374426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300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2126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6.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이메일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59" name="표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224125"/>
              </p:ext>
            </p:extLst>
          </p:nvPr>
        </p:nvGraphicFramePr>
        <p:xfrm>
          <a:off x="8703998" y="3435151"/>
          <a:ext cx="3374426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300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2126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7.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주소 검색 버튼을 누르면 주소를 찾을 수 있음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7737490"/>
              </p:ext>
            </p:extLst>
          </p:nvPr>
        </p:nvGraphicFramePr>
        <p:xfrm>
          <a:off x="8706811" y="3736845"/>
          <a:ext cx="3374426" cy="41148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300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2126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8.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회원가입하기 버튼을 누르면 회원가입 및 로그인 된 상태로 메인 페이지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737797"/>
              </p:ext>
            </p:extLst>
          </p:nvPr>
        </p:nvGraphicFramePr>
        <p:xfrm>
          <a:off x="8707670" y="4201601"/>
          <a:ext cx="3374426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300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2126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9.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아이디 찾기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21794A89-5EDF-4C5B-BACC-0E27A0400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039" y="683475"/>
            <a:ext cx="3943060" cy="5503351"/>
          </a:xfrm>
          <a:prstGeom prst="rect">
            <a:avLst/>
          </a:prstGeom>
        </p:spPr>
      </p:pic>
      <p:graphicFrame>
        <p:nvGraphicFramePr>
          <p:cNvPr id="62" name="표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879997"/>
              </p:ext>
            </p:extLst>
          </p:nvPr>
        </p:nvGraphicFramePr>
        <p:xfrm>
          <a:off x="8706811" y="4505228"/>
          <a:ext cx="3374426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300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2126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10.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비밀번호 찾기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3426130" y="2317220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426130" y="3118834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③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426130" y="2733706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②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426130" y="3499372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④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426130" y="3942585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⑤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426130" y="4306267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⑥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426130" y="4697375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⑦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688057" y="6149299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⑨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351816" y="6141646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⑩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18283" y="5033424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⑧</a:t>
            </a:r>
          </a:p>
        </p:txBody>
      </p:sp>
    </p:spTree>
    <p:extLst>
      <p:ext uri="{BB962C8B-B14F-4D97-AF65-F5344CB8AC3E}">
        <p14:creationId xmlns:p14="http://schemas.microsoft.com/office/powerpoint/2010/main" val="2925936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E285E0-25D1-4806-B9DF-3590BD92D4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1587" y="85267"/>
            <a:ext cx="2965331" cy="221025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ko-KR" altLang="en-US" sz="1200" dirty="0"/>
              <a:t>아이디 찾기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399297"/>
              </p:ext>
            </p:extLst>
          </p:nvPr>
        </p:nvGraphicFramePr>
        <p:xfrm>
          <a:off x="8688288" y="476672"/>
          <a:ext cx="3384376" cy="104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</a:tblGrid>
              <a:tr h="258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아이디 찾기 화면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</a:tbl>
          </a:graphicData>
        </a:graphic>
      </p:graphicFrame>
      <p:sp>
        <p:nvSpPr>
          <p:cNvPr id="9" name="Google Shape;585;gf65049cc2c_1_408"/>
          <p:cNvSpPr/>
          <p:nvPr/>
        </p:nvSpPr>
        <p:spPr>
          <a:xfrm>
            <a:off x="56600" y="0"/>
            <a:ext cx="12192000" cy="6858000"/>
          </a:xfrm>
          <a:prstGeom prst="rtTriangle">
            <a:avLst/>
          </a:prstGeom>
          <a:solidFill>
            <a:schemeClr val="lt1">
              <a:alpha val="2196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-86755" y="276399"/>
            <a:ext cx="8775043" cy="6581601"/>
            <a:chOff x="56600" y="0"/>
            <a:chExt cx="12192000" cy="6858000"/>
          </a:xfrm>
        </p:grpSpPr>
        <p:sp>
          <p:nvSpPr>
            <p:cNvPr id="11" name="Google Shape;573;gf65049cc2c_1_408"/>
            <p:cNvSpPr/>
            <p:nvPr/>
          </p:nvSpPr>
          <p:spPr>
            <a:xfrm>
              <a:off x="2903773" y="5132513"/>
              <a:ext cx="2743200" cy="12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rgbClr val="88E0D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CONTENTS A</a:t>
              </a:r>
              <a:endParaRPr/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컨텐츠에 대한 내용을 적어요</a:t>
              </a:r>
              <a:endParaRPr sz="1400" b="1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Enjoy your stylish business and campus life with BIZCAM </a:t>
              </a:r>
              <a:endParaRPr/>
            </a:p>
          </p:txBody>
        </p:sp>
        <p:pic>
          <p:nvPicPr>
            <p:cNvPr id="12" name="Google Shape;574;gf65049cc2c_1_40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19935" y="1377292"/>
              <a:ext cx="10145100" cy="3649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575;gf65049cc2c_1_408"/>
            <p:cNvSpPr/>
            <p:nvPr/>
          </p:nvSpPr>
          <p:spPr>
            <a:xfrm>
              <a:off x="9329059" y="2798873"/>
              <a:ext cx="486600" cy="2228100"/>
            </a:xfrm>
            <a:prstGeom prst="rect">
              <a:avLst/>
            </a:prstGeom>
            <a:noFill/>
            <a:ln w="9525" cap="flat" cmpd="sng">
              <a:solidFill>
                <a:srgbClr val="53585B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 u="none" strike="noStrike" cap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4" name="Google Shape;576;gf65049cc2c_1_408"/>
            <p:cNvGrpSpPr/>
            <p:nvPr/>
          </p:nvGrpSpPr>
          <p:grpSpPr>
            <a:xfrm>
              <a:off x="9082987" y="2248646"/>
              <a:ext cx="971875" cy="423741"/>
              <a:chOff x="9955683" y="6767733"/>
              <a:chExt cx="1228200" cy="535500"/>
            </a:xfrm>
          </p:grpSpPr>
          <p:sp>
            <p:nvSpPr>
              <p:cNvPr id="37" name="Google Shape;577;gf65049cc2c_1_408"/>
              <p:cNvSpPr/>
              <p:nvPr/>
            </p:nvSpPr>
            <p:spPr>
              <a:xfrm>
                <a:off x="9955683" y="6767733"/>
                <a:ext cx="1228200" cy="535500"/>
              </a:xfrm>
              <a:prstGeom prst="roundRect">
                <a:avLst>
                  <a:gd name="adj" fmla="val 15448"/>
                </a:avLst>
              </a:prstGeom>
              <a:solidFill>
                <a:schemeClr val="lt1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3500" dist="127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CHECK!!</a:t>
                </a:r>
                <a:endParaRPr/>
              </a:p>
            </p:txBody>
          </p:sp>
          <p:sp>
            <p:nvSpPr>
              <p:cNvPr id="38" name="Google Shape;578;gf65049cc2c_1_408"/>
              <p:cNvSpPr/>
              <p:nvPr/>
            </p:nvSpPr>
            <p:spPr>
              <a:xfrm>
                <a:off x="9955683" y="6767733"/>
                <a:ext cx="344388" cy="344388"/>
              </a:xfrm>
              <a:custGeom>
                <a:avLst/>
                <a:gdLst/>
                <a:ahLst/>
                <a:cxnLst/>
                <a:rect l="l" t="t" r="r" b="b"/>
                <a:pathLst>
                  <a:path w="344388" h="344388" extrusionOk="0">
                    <a:moveTo>
                      <a:pt x="94648" y="0"/>
                    </a:moveTo>
                    <a:lnTo>
                      <a:pt x="344388" y="0"/>
                    </a:lnTo>
                    <a:lnTo>
                      <a:pt x="0" y="344388"/>
                    </a:lnTo>
                    <a:lnTo>
                      <a:pt x="0" y="94648"/>
                    </a:lnTo>
                    <a:cubicBezTo>
                      <a:pt x="0" y="42375"/>
                      <a:pt x="42375" y="0"/>
                      <a:pt x="94648" y="0"/>
                    </a:cubicBezTo>
                    <a:close/>
                  </a:path>
                </a:pathLst>
              </a:custGeom>
              <a:solidFill>
                <a:srgbClr val="53585B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" name="Google Shape;579;gf65049cc2c_1_408"/>
              <p:cNvSpPr/>
              <p:nvPr/>
            </p:nvSpPr>
            <p:spPr>
              <a:xfrm rot="-3593723">
                <a:off x="9983608" y="6822551"/>
                <a:ext cx="142130" cy="87357"/>
              </a:xfrm>
              <a:custGeom>
                <a:avLst/>
                <a:gdLst/>
                <a:ahLst/>
                <a:cxnLst/>
                <a:rect l="l" t="t" r="r" b="b"/>
                <a:pathLst>
                  <a:path w="261614" h="160794" extrusionOk="0">
                    <a:moveTo>
                      <a:pt x="101541" y="2305"/>
                    </a:moveTo>
                    <a:lnTo>
                      <a:pt x="101540" y="2306"/>
                    </a:lnTo>
                    <a:lnTo>
                      <a:pt x="101540" y="2305"/>
                    </a:lnTo>
                    <a:close/>
                    <a:moveTo>
                      <a:pt x="254856" y="121406"/>
                    </a:moveTo>
                    <a:cubicBezTo>
                      <a:pt x="259031" y="125581"/>
                      <a:pt x="261614" y="131350"/>
                      <a:pt x="261614" y="137721"/>
                    </a:cubicBezTo>
                    <a:lnTo>
                      <a:pt x="261613" y="137721"/>
                    </a:lnTo>
                    <a:cubicBezTo>
                      <a:pt x="261613" y="150464"/>
                      <a:pt x="251283" y="160794"/>
                      <a:pt x="238540" y="160794"/>
                    </a:cubicBezTo>
                    <a:lnTo>
                      <a:pt x="24796" y="160793"/>
                    </a:lnTo>
                    <a:lnTo>
                      <a:pt x="21762" y="159536"/>
                    </a:lnTo>
                    <a:lnTo>
                      <a:pt x="11539" y="158190"/>
                    </a:lnTo>
                    <a:lnTo>
                      <a:pt x="11540" y="158189"/>
                    </a:lnTo>
                    <a:cubicBezTo>
                      <a:pt x="504" y="151818"/>
                      <a:pt x="-3277" y="137707"/>
                      <a:pt x="3095" y="126671"/>
                    </a:cubicBezTo>
                    <a:lnTo>
                      <a:pt x="70022" y="10751"/>
                    </a:lnTo>
                    <a:cubicBezTo>
                      <a:pt x="73208" y="5233"/>
                      <a:pt x="78329" y="1529"/>
                      <a:pt x="84033" y="0"/>
                    </a:cubicBezTo>
                    <a:lnTo>
                      <a:pt x="101540" y="2306"/>
                    </a:lnTo>
                    <a:lnTo>
                      <a:pt x="112290" y="16315"/>
                    </a:lnTo>
                    <a:cubicBezTo>
                      <a:pt x="113818" y="22019"/>
                      <a:pt x="113171" y="28305"/>
                      <a:pt x="109985" y="33823"/>
                    </a:cubicBezTo>
                    <a:lnTo>
                      <a:pt x="63321" y="114648"/>
                    </a:lnTo>
                    <a:lnTo>
                      <a:pt x="238541" y="114648"/>
                    </a:lnTo>
                    <a:cubicBezTo>
                      <a:pt x="244912" y="114648"/>
                      <a:pt x="250681" y="117231"/>
                      <a:pt x="254856" y="1214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457200" marR="0" lvl="1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5" name="Google Shape;580;gf65049cc2c_1_408"/>
            <p:cNvGrpSpPr/>
            <p:nvPr/>
          </p:nvGrpSpPr>
          <p:grpSpPr>
            <a:xfrm>
              <a:off x="8350899" y="5196243"/>
              <a:ext cx="2450700" cy="1053900"/>
              <a:chOff x="9469764" y="6767733"/>
              <a:chExt cx="2450700" cy="1053900"/>
            </a:xfrm>
          </p:grpSpPr>
          <p:sp>
            <p:nvSpPr>
              <p:cNvPr id="34" name="Google Shape;581;gf65049cc2c_1_408"/>
              <p:cNvSpPr/>
              <p:nvPr/>
            </p:nvSpPr>
            <p:spPr>
              <a:xfrm>
                <a:off x="9469764" y="6767733"/>
                <a:ext cx="2450700" cy="1053900"/>
              </a:xfrm>
              <a:prstGeom prst="roundRect">
                <a:avLst>
                  <a:gd name="adj" fmla="val 13279"/>
                </a:avLst>
              </a:prstGeom>
              <a:solidFill>
                <a:schemeClr val="lt1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3500" dist="127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 b="1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컨텐츠에 대한 내용을 적어요</a:t>
                </a:r>
                <a:endParaRPr sz="1100" b="1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0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Enjoy your stylish business and campus life with BIZCAM </a:t>
                </a:r>
                <a:endParaRPr/>
              </a:p>
            </p:txBody>
          </p:sp>
          <p:sp>
            <p:nvSpPr>
              <p:cNvPr id="35" name="Google Shape;582;gf65049cc2c_1_408"/>
              <p:cNvSpPr/>
              <p:nvPr/>
            </p:nvSpPr>
            <p:spPr>
              <a:xfrm>
                <a:off x="9469764" y="6767733"/>
                <a:ext cx="344388" cy="344388"/>
              </a:xfrm>
              <a:custGeom>
                <a:avLst/>
                <a:gdLst/>
                <a:ahLst/>
                <a:cxnLst/>
                <a:rect l="l" t="t" r="r" b="b"/>
                <a:pathLst>
                  <a:path w="344388" h="344388" extrusionOk="0">
                    <a:moveTo>
                      <a:pt x="94648" y="0"/>
                    </a:moveTo>
                    <a:lnTo>
                      <a:pt x="344388" y="0"/>
                    </a:lnTo>
                    <a:lnTo>
                      <a:pt x="0" y="344388"/>
                    </a:lnTo>
                    <a:lnTo>
                      <a:pt x="0" y="94648"/>
                    </a:lnTo>
                    <a:cubicBezTo>
                      <a:pt x="0" y="42375"/>
                      <a:pt x="42375" y="0"/>
                      <a:pt x="94648" y="0"/>
                    </a:cubicBezTo>
                    <a:close/>
                  </a:path>
                </a:pathLst>
              </a:custGeom>
              <a:solidFill>
                <a:srgbClr val="53585B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" name="Google Shape;583;gf65049cc2c_1_408"/>
              <p:cNvSpPr/>
              <p:nvPr/>
            </p:nvSpPr>
            <p:spPr>
              <a:xfrm rot="-3593723">
                <a:off x="9514798" y="6813026"/>
                <a:ext cx="142130" cy="87357"/>
              </a:xfrm>
              <a:custGeom>
                <a:avLst/>
                <a:gdLst/>
                <a:ahLst/>
                <a:cxnLst/>
                <a:rect l="l" t="t" r="r" b="b"/>
                <a:pathLst>
                  <a:path w="261614" h="160794" extrusionOk="0">
                    <a:moveTo>
                      <a:pt x="101541" y="2305"/>
                    </a:moveTo>
                    <a:lnTo>
                      <a:pt x="101540" y="2306"/>
                    </a:lnTo>
                    <a:lnTo>
                      <a:pt x="101540" y="2305"/>
                    </a:lnTo>
                    <a:close/>
                    <a:moveTo>
                      <a:pt x="254856" y="121406"/>
                    </a:moveTo>
                    <a:cubicBezTo>
                      <a:pt x="259031" y="125581"/>
                      <a:pt x="261614" y="131350"/>
                      <a:pt x="261614" y="137721"/>
                    </a:cubicBezTo>
                    <a:lnTo>
                      <a:pt x="261613" y="137721"/>
                    </a:lnTo>
                    <a:cubicBezTo>
                      <a:pt x="261613" y="150464"/>
                      <a:pt x="251283" y="160794"/>
                      <a:pt x="238540" y="160794"/>
                    </a:cubicBezTo>
                    <a:lnTo>
                      <a:pt x="24796" y="160793"/>
                    </a:lnTo>
                    <a:lnTo>
                      <a:pt x="21762" y="159536"/>
                    </a:lnTo>
                    <a:lnTo>
                      <a:pt x="11539" y="158190"/>
                    </a:lnTo>
                    <a:lnTo>
                      <a:pt x="11540" y="158189"/>
                    </a:lnTo>
                    <a:cubicBezTo>
                      <a:pt x="504" y="151818"/>
                      <a:pt x="-3277" y="137707"/>
                      <a:pt x="3095" y="126671"/>
                    </a:cubicBezTo>
                    <a:lnTo>
                      <a:pt x="70022" y="10751"/>
                    </a:lnTo>
                    <a:cubicBezTo>
                      <a:pt x="73208" y="5233"/>
                      <a:pt x="78329" y="1529"/>
                      <a:pt x="84033" y="0"/>
                    </a:cubicBezTo>
                    <a:lnTo>
                      <a:pt x="101540" y="2306"/>
                    </a:lnTo>
                    <a:lnTo>
                      <a:pt x="112290" y="16315"/>
                    </a:lnTo>
                    <a:cubicBezTo>
                      <a:pt x="113818" y="22019"/>
                      <a:pt x="113171" y="28305"/>
                      <a:pt x="109985" y="33823"/>
                    </a:cubicBezTo>
                    <a:lnTo>
                      <a:pt x="63321" y="114648"/>
                    </a:lnTo>
                    <a:lnTo>
                      <a:pt x="238541" y="114648"/>
                    </a:lnTo>
                    <a:cubicBezTo>
                      <a:pt x="244912" y="114648"/>
                      <a:pt x="250681" y="117231"/>
                      <a:pt x="254856" y="1214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457200" marR="0" lvl="1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6" name="Google Shape;584;gf65049cc2c_1_408"/>
            <p:cNvGrpSpPr/>
            <p:nvPr/>
          </p:nvGrpSpPr>
          <p:grpSpPr>
            <a:xfrm>
              <a:off x="56600" y="0"/>
              <a:ext cx="12192000" cy="6858000"/>
              <a:chOff x="0" y="0"/>
              <a:chExt cx="12192000" cy="6858000"/>
            </a:xfrm>
          </p:grpSpPr>
          <p:sp>
            <p:nvSpPr>
              <p:cNvPr id="24" name="Google Shape;585;gf65049cc2c_1_408"/>
              <p:cNvSpPr/>
              <p:nvPr/>
            </p:nvSpPr>
            <p:spPr>
              <a:xfrm>
                <a:off x="0" y="0"/>
                <a:ext cx="12192000" cy="6858000"/>
              </a:xfrm>
              <a:prstGeom prst="rtTriangle">
                <a:avLst/>
              </a:prstGeom>
              <a:solidFill>
                <a:schemeClr val="lt1">
                  <a:alpha val="2196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586;gf65049cc2c_1_408"/>
              <p:cNvSpPr/>
              <p:nvPr/>
            </p:nvSpPr>
            <p:spPr>
              <a:xfrm>
                <a:off x="202503" y="190499"/>
                <a:ext cx="11808001" cy="6477001"/>
              </a:xfrm>
              <a:prstGeom prst="roundRect">
                <a:avLst>
                  <a:gd name="adj" fmla="val 3178"/>
                </a:avLst>
              </a:prstGeom>
              <a:solidFill>
                <a:schemeClr val="lt1"/>
              </a:solidFill>
              <a:ln w="34925" cap="flat" cmpd="sng">
                <a:solidFill>
                  <a:srgbClr val="33C072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dist="50800" dir="2700000" algn="t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914400" marR="0" lvl="2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6" name="Google Shape;587;gf65049cc2c_1_408"/>
              <p:cNvGrpSpPr/>
              <p:nvPr/>
            </p:nvGrpSpPr>
            <p:grpSpPr>
              <a:xfrm>
                <a:off x="11702838" y="1430406"/>
                <a:ext cx="142200" cy="4896061"/>
                <a:chOff x="11702838" y="858913"/>
                <a:chExt cx="142200" cy="5705700"/>
              </a:xfrm>
            </p:grpSpPr>
            <p:sp>
              <p:nvSpPr>
                <p:cNvPr id="28" name="Google Shape;588;gf65049cc2c_1_408"/>
                <p:cNvSpPr/>
                <p:nvPr/>
              </p:nvSpPr>
              <p:spPr>
                <a:xfrm>
                  <a:off x="11734246" y="858913"/>
                  <a:ext cx="79200" cy="57057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>
                    <a:alpha val="6669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9" name="Google Shape;589;gf65049cc2c_1_408"/>
                <p:cNvGrpSpPr/>
                <p:nvPr/>
              </p:nvGrpSpPr>
              <p:grpSpPr>
                <a:xfrm>
                  <a:off x="11702838" y="4676335"/>
                  <a:ext cx="142200" cy="388500"/>
                  <a:chOff x="11702838" y="4771585"/>
                  <a:chExt cx="142200" cy="388500"/>
                </a:xfrm>
              </p:grpSpPr>
              <p:sp>
                <p:nvSpPr>
                  <p:cNvPr id="30" name="Google Shape;590;gf65049cc2c_1_408"/>
                  <p:cNvSpPr/>
                  <p:nvPr/>
                </p:nvSpPr>
                <p:spPr>
                  <a:xfrm>
                    <a:off x="11702838" y="4771585"/>
                    <a:ext cx="142200" cy="3885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" name="Google Shape;591;gf65049cc2c_1_408"/>
                  <p:cNvSpPr/>
                  <p:nvPr/>
                </p:nvSpPr>
                <p:spPr>
                  <a:xfrm>
                    <a:off x="11726590" y="4859623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" name="Google Shape;592;gf65049cc2c_1_408"/>
                  <p:cNvSpPr/>
                  <p:nvPr/>
                </p:nvSpPr>
                <p:spPr>
                  <a:xfrm>
                    <a:off x="11726590" y="4944497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" name="Google Shape;593;gf65049cc2c_1_408"/>
                  <p:cNvSpPr/>
                  <p:nvPr/>
                </p:nvSpPr>
                <p:spPr>
                  <a:xfrm>
                    <a:off x="11726590" y="5029370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sp>
        <p:nvSpPr>
          <p:cNvPr id="45" name="텍스트 개체 틀 4">
            <a:extLst>
              <a:ext uri="{FF2B5EF4-FFF2-40B4-BE49-F238E27FC236}">
                <a16:creationId xmlns:a16="http://schemas.microsoft.com/office/drawing/2014/main" id="{181CE6EC-43A5-4409-9C12-1C3782E8CB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31904" y="110748"/>
            <a:ext cx="3329469" cy="221025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en-US" altLang="ko-KR" sz="1200" dirty="0"/>
              <a:t>Find ID</a:t>
            </a:r>
            <a:endParaRPr lang="ko-KR" altLang="en-US" sz="1200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587181"/>
              </p:ext>
            </p:extLst>
          </p:nvPr>
        </p:nvGraphicFramePr>
        <p:xfrm>
          <a:off x="8688288" y="1587231"/>
          <a:ext cx="3373618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216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1402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1.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이름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785432"/>
              </p:ext>
            </p:extLst>
          </p:nvPr>
        </p:nvGraphicFramePr>
        <p:xfrm>
          <a:off x="8687480" y="2205054"/>
          <a:ext cx="3374426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300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2126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3.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전화번호 확인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59" name="표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218005"/>
              </p:ext>
            </p:extLst>
          </p:nvPr>
        </p:nvGraphicFramePr>
        <p:xfrm>
          <a:off x="8687480" y="2508681"/>
          <a:ext cx="3374426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300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2126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4.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050" b="0" dirty="0"/>
                        <a:t>확인 버튼을 누르면 사용하는 아이디 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706718"/>
              </p:ext>
            </p:extLst>
          </p:nvPr>
        </p:nvGraphicFramePr>
        <p:xfrm>
          <a:off x="8692959" y="2812308"/>
          <a:ext cx="3374426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300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2126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5.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취소 버튼을 누르면 메인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120022"/>
              </p:ext>
            </p:extLst>
          </p:nvPr>
        </p:nvGraphicFramePr>
        <p:xfrm>
          <a:off x="8688288" y="1896912"/>
          <a:ext cx="3374426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300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2126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2.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이메일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62" name="표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505698"/>
              </p:ext>
            </p:extLst>
          </p:nvPr>
        </p:nvGraphicFramePr>
        <p:xfrm>
          <a:off x="8690893" y="3119159"/>
          <a:ext cx="3374426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300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2126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6.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아이디 찾기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872753"/>
              </p:ext>
            </p:extLst>
          </p:nvPr>
        </p:nvGraphicFramePr>
        <p:xfrm>
          <a:off x="8693240" y="3426010"/>
          <a:ext cx="3374426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300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2126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7.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비밀번호 찾기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781192"/>
              </p:ext>
            </p:extLst>
          </p:nvPr>
        </p:nvGraphicFramePr>
        <p:xfrm>
          <a:off x="8696053" y="3727704"/>
          <a:ext cx="3374426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300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2126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8.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회원가입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38623AAF-7798-455C-8250-641D60222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501" y="682908"/>
            <a:ext cx="5152973" cy="5713251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026672" y="3426682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026672" y="4495844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③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026672" y="3974288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②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026672" y="5376995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④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963177" y="5393122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⑤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220847" y="5856495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⑥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126918" y="5855228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⑦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963177" y="5892031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⑧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588262" y="68758"/>
            <a:ext cx="484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75299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E285E0-25D1-4806-B9DF-3590BD92D4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1587" y="85267"/>
            <a:ext cx="2965331" cy="221025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ko-KR" altLang="en-US" sz="1200" dirty="0"/>
              <a:t>아이디 찾기 완료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703390"/>
              </p:ext>
            </p:extLst>
          </p:nvPr>
        </p:nvGraphicFramePr>
        <p:xfrm>
          <a:off x="8688288" y="476672"/>
          <a:ext cx="3384376" cy="104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</a:tblGrid>
              <a:tr h="258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본인인증 완료 후 아이디 확인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</a:tbl>
          </a:graphicData>
        </a:graphic>
      </p:graphicFrame>
      <p:sp>
        <p:nvSpPr>
          <p:cNvPr id="9" name="Google Shape;585;gf65049cc2c_1_408"/>
          <p:cNvSpPr/>
          <p:nvPr/>
        </p:nvSpPr>
        <p:spPr>
          <a:xfrm>
            <a:off x="56600" y="0"/>
            <a:ext cx="12192000" cy="6858000"/>
          </a:xfrm>
          <a:prstGeom prst="rtTriangle">
            <a:avLst/>
          </a:prstGeom>
          <a:solidFill>
            <a:schemeClr val="lt1">
              <a:alpha val="2196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-86755" y="276399"/>
            <a:ext cx="8775043" cy="6581601"/>
            <a:chOff x="56600" y="0"/>
            <a:chExt cx="12192000" cy="6858000"/>
          </a:xfrm>
        </p:grpSpPr>
        <p:sp>
          <p:nvSpPr>
            <p:cNvPr id="11" name="Google Shape;573;gf65049cc2c_1_408"/>
            <p:cNvSpPr/>
            <p:nvPr/>
          </p:nvSpPr>
          <p:spPr>
            <a:xfrm>
              <a:off x="2903773" y="5132513"/>
              <a:ext cx="2743200" cy="12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rgbClr val="88E0D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CONTENTS A</a:t>
              </a:r>
              <a:endParaRPr/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컨텐츠에 대한 내용을 적어요</a:t>
              </a:r>
              <a:endParaRPr sz="1400" b="1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Enjoy your stylish business and campus life with BIZCAM </a:t>
              </a:r>
              <a:endParaRPr/>
            </a:p>
          </p:txBody>
        </p:sp>
        <p:pic>
          <p:nvPicPr>
            <p:cNvPr id="12" name="Google Shape;574;gf65049cc2c_1_40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19935" y="1377292"/>
              <a:ext cx="10145100" cy="3649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575;gf65049cc2c_1_408"/>
            <p:cNvSpPr/>
            <p:nvPr/>
          </p:nvSpPr>
          <p:spPr>
            <a:xfrm>
              <a:off x="9329059" y="2798873"/>
              <a:ext cx="486600" cy="2228100"/>
            </a:xfrm>
            <a:prstGeom prst="rect">
              <a:avLst/>
            </a:prstGeom>
            <a:noFill/>
            <a:ln w="9525" cap="flat" cmpd="sng">
              <a:solidFill>
                <a:srgbClr val="53585B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 u="none" strike="noStrike" cap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4" name="Google Shape;576;gf65049cc2c_1_408"/>
            <p:cNvGrpSpPr/>
            <p:nvPr/>
          </p:nvGrpSpPr>
          <p:grpSpPr>
            <a:xfrm>
              <a:off x="9082987" y="2248646"/>
              <a:ext cx="971875" cy="423741"/>
              <a:chOff x="9955683" y="6767733"/>
              <a:chExt cx="1228200" cy="535500"/>
            </a:xfrm>
          </p:grpSpPr>
          <p:sp>
            <p:nvSpPr>
              <p:cNvPr id="37" name="Google Shape;577;gf65049cc2c_1_408"/>
              <p:cNvSpPr/>
              <p:nvPr/>
            </p:nvSpPr>
            <p:spPr>
              <a:xfrm>
                <a:off x="9955683" y="6767733"/>
                <a:ext cx="1228200" cy="535500"/>
              </a:xfrm>
              <a:prstGeom prst="roundRect">
                <a:avLst>
                  <a:gd name="adj" fmla="val 15448"/>
                </a:avLst>
              </a:prstGeom>
              <a:solidFill>
                <a:schemeClr val="lt1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3500" dist="127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CHECK!!</a:t>
                </a:r>
                <a:endParaRPr/>
              </a:p>
            </p:txBody>
          </p:sp>
          <p:sp>
            <p:nvSpPr>
              <p:cNvPr id="38" name="Google Shape;578;gf65049cc2c_1_408"/>
              <p:cNvSpPr/>
              <p:nvPr/>
            </p:nvSpPr>
            <p:spPr>
              <a:xfrm>
                <a:off x="9955683" y="6767733"/>
                <a:ext cx="344388" cy="344388"/>
              </a:xfrm>
              <a:custGeom>
                <a:avLst/>
                <a:gdLst/>
                <a:ahLst/>
                <a:cxnLst/>
                <a:rect l="l" t="t" r="r" b="b"/>
                <a:pathLst>
                  <a:path w="344388" h="344388" extrusionOk="0">
                    <a:moveTo>
                      <a:pt x="94648" y="0"/>
                    </a:moveTo>
                    <a:lnTo>
                      <a:pt x="344388" y="0"/>
                    </a:lnTo>
                    <a:lnTo>
                      <a:pt x="0" y="344388"/>
                    </a:lnTo>
                    <a:lnTo>
                      <a:pt x="0" y="94648"/>
                    </a:lnTo>
                    <a:cubicBezTo>
                      <a:pt x="0" y="42375"/>
                      <a:pt x="42375" y="0"/>
                      <a:pt x="94648" y="0"/>
                    </a:cubicBezTo>
                    <a:close/>
                  </a:path>
                </a:pathLst>
              </a:custGeom>
              <a:solidFill>
                <a:srgbClr val="53585B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" name="Google Shape;579;gf65049cc2c_1_408"/>
              <p:cNvSpPr/>
              <p:nvPr/>
            </p:nvSpPr>
            <p:spPr>
              <a:xfrm rot="-3593723">
                <a:off x="9983608" y="6822551"/>
                <a:ext cx="142130" cy="87357"/>
              </a:xfrm>
              <a:custGeom>
                <a:avLst/>
                <a:gdLst/>
                <a:ahLst/>
                <a:cxnLst/>
                <a:rect l="l" t="t" r="r" b="b"/>
                <a:pathLst>
                  <a:path w="261614" h="160794" extrusionOk="0">
                    <a:moveTo>
                      <a:pt x="101541" y="2305"/>
                    </a:moveTo>
                    <a:lnTo>
                      <a:pt x="101540" y="2306"/>
                    </a:lnTo>
                    <a:lnTo>
                      <a:pt x="101540" y="2305"/>
                    </a:lnTo>
                    <a:close/>
                    <a:moveTo>
                      <a:pt x="254856" y="121406"/>
                    </a:moveTo>
                    <a:cubicBezTo>
                      <a:pt x="259031" y="125581"/>
                      <a:pt x="261614" y="131350"/>
                      <a:pt x="261614" y="137721"/>
                    </a:cubicBezTo>
                    <a:lnTo>
                      <a:pt x="261613" y="137721"/>
                    </a:lnTo>
                    <a:cubicBezTo>
                      <a:pt x="261613" y="150464"/>
                      <a:pt x="251283" y="160794"/>
                      <a:pt x="238540" y="160794"/>
                    </a:cubicBezTo>
                    <a:lnTo>
                      <a:pt x="24796" y="160793"/>
                    </a:lnTo>
                    <a:lnTo>
                      <a:pt x="21762" y="159536"/>
                    </a:lnTo>
                    <a:lnTo>
                      <a:pt x="11539" y="158190"/>
                    </a:lnTo>
                    <a:lnTo>
                      <a:pt x="11540" y="158189"/>
                    </a:lnTo>
                    <a:cubicBezTo>
                      <a:pt x="504" y="151818"/>
                      <a:pt x="-3277" y="137707"/>
                      <a:pt x="3095" y="126671"/>
                    </a:cubicBezTo>
                    <a:lnTo>
                      <a:pt x="70022" y="10751"/>
                    </a:lnTo>
                    <a:cubicBezTo>
                      <a:pt x="73208" y="5233"/>
                      <a:pt x="78329" y="1529"/>
                      <a:pt x="84033" y="0"/>
                    </a:cubicBezTo>
                    <a:lnTo>
                      <a:pt x="101540" y="2306"/>
                    </a:lnTo>
                    <a:lnTo>
                      <a:pt x="112290" y="16315"/>
                    </a:lnTo>
                    <a:cubicBezTo>
                      <a:pt x="113818" y="22019"/>
                      <a:pt x="113171" y="28305"/>
                      <a:pt x="109985" y="33823"/>
                    </a:cubicBezTo>
                    <a:lnTo>
                      <a:pt x="63321" y="114648"/>
                    </a:lnTo>
                    <a:lnTo>
                      <a:pt x="238541" y="114648"/>
                    </a:lnTo>
                    <a:cubicBezTo>
                      <a:pt x="244912" y="114648"/>
                      <a:pt x="250681" y="117231"/>
                      <a:pt x="254856" y="1214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457200" marR="0" lvl="1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5" name="Google Shape;580;gf65049cc2c_1_408"/>
            <p:cNvGrpSpPr/>
            <p:nvPr/>
          </p:nvGrpSpPr>
          <p:grpSpPr>
            <a:xfrm>
              <a:off x="8350899" y="5196243"/>
              <a:ext cx="2450700" cy="1053900"/>
              <a:chOff x="9469764" y="6767733"/>
              <a:chExt cx="2450700" cy="1053900"/>
            </a:xfrm>
          </p:grpSpPr>
          <p:sp>
            <p:nvSpPr>
              <p:cNvPr id="34" name="Google Shape;581;gf65049cc2c_1_408"/>
              <p:cNvSpPr/>
              <p:nvPr/>
            </p:nvSpPr>
            <p:spPr>
              <a:xfrm>
                <a:off x="9469764" y="6767733"/>
                <a:ext cx="2450700" cy="1053900"/>
              </a:xfrm>
              <a:prstGeom prst="roundRect">
                <a:avLst>
                  <a:gd name="adj" fmla="val 13279"/>
                </a:avLst>
              </a:prstGeom>
              <a:solidFill>
                <a:schemeClr val="lt1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3500" dist="127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 b="1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컨텐츠에 대한 내용을 적어요</a:t>
                </a:r>
                <a:endParaRPr sz="1100" b="1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0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Enjoy your stylish business and campus life with BIZCAM </a:t>
                </a:r>
                <a:endParaRPr/>
              </a:p>
            </p:txBody>
          </p:sp>
          <p:sp>
            <p:nvSpPr>
              <p:cNvPr id="35" name="Google Shape;582;gf65049cc2c_1_408"/>
              <p:cNvSpPr/>
              <p:nvPr/>
            </p:nvSpPr>
            <p:spPr>
              <a:xfrm>
                <a:off x="9469764" y="6767733"/>
                <a:ext cx="344388" cy="344388"/>
              </a:xfrm>
              <a:custGeom>
                <a:avLst/>
                <a:gdLst/>
                <a:ahLst/>
                <a:cxnLst/>
                <a:rect l="l" t="t" r="r" b="b"/>
                <a:pathLst>
                  <a:path w="344388" h="344388" extrusionOk="0">
                    <a:moveTo>
                      <a:pt x="94648" y="0"/>
                    </a:moveTo>
                    <a:lnTo>
                      <a:pt x="344388" y="0"/>
                    </a:lnTo>
                    <a:lnTo>
                      <a:pt x="0" y="344388"/>
                    </a:lnTo>
                    <a:lnTo>
                      <a:pt x="0" y="94648"/>
                    </a:lnTo>
                    <a:cubicBezTo>
                      <a:pt x="0" y="42375"/>
                      <a:pt x="42375" y="0"/>
                      <a:pt x="94648" y="0"/>
                    </a:cubicBezTo>
                    <a:close/>
                  </a:path>
                </a:pathLst>
              </a:custGeom>
              <a:solidFill>
                <a:srgbClr val="53585B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" name="Google Shape;583;gf65049cc2c_1_408"/>
              <p:cNvSpPr/>
              <p:nvPr/>
            </p:nvSpPr>
            <p:spPr>
              <a:xfrm rot="-3593723">
                <a:off x="9514798" y="6813026"/>
                <a:ext cx="142130" cy="87357"/>
              </a:xfrm>
              <a:custGeom>
                <a:avLst/>
                <a:gdLst/>
                <a:ahLst/>
                <a:cxnLst/>
                <a:rect l="l" t="t" r="r" b="b"/>
                <a:pathLst>
                  <a:path w="261614" h="160794" extrusionOk="0">
                    <a:moveTo>
                      <a:pt x="101541" y="2305"/>
                    </a:moveTo>
                    <a:lnTo>
                      <a:pt x="101540" y="2306"/>
                    </a:lnTo>
                    <a:lnTo>
                      <a:pt x="101540" y="2305"/>
                    </a:lnTo>
                    <a:close/>
                    <a:moveTo>
                      <a:pt x="254856" y="121406"/>
                    </a:moveTo>
                    <a:cubicBezTo>
                      <a:pt x="259031" y="125581"/>
                      <a:pt x="261614" y="131350"/>
                      <a:pt x="261614" y="137721"/>
                    </a:cubicBezTo>
                    <a:lnTo>
                      <a:pt x="261613" y="137721"/>
                    </a:lnTo>
                    <a:cubicBezTo>
                      <a:pt x="261613" y="150464"/>
                      <a:pt x="251283" y="160794"/>
                      <a:pt x="238540" y="160794"/>
                    </a:cubicBezTo>
                    <a:lnTo>
                      <a:pt x="24796" y="160793"/>
                    </a:lnTo>
                    <a:lnTo>
                      <a:pt x="21762" y="159536"/>
                    </a:lnTo>
                    <a:lnTo>
                      <a:pt x="11539" y="158190"/>
                    </a:lnTo>
                    <a:lnTo>
                      <a:pt x="11540" y="158189"/>
                    </a:lnTo>
                    <a:cubicBezTo>
                      <a:pt x="504" y="151818"/>
                      <a:pt x="-3277" y="137707"/>
                      <a:pt x="3095" y="126671"/>
                    </a:cubicBezTo>
                    <a:lnTo>
                      <a:pt x="70022" y="10751"/>
                    </a:lnTo>
                    <a:cubicBezTo>
                      <a:pt x="73208" y="5233"/>
                      <a:pt x="78329" y="1529"/>
                      <a:pt x="84033" y="0"/>
                    </a:cubicBezTo>
                    <a:lnTo>
                      <a:pt x="101540" y="2306"/>
                    </a:lnTo>
                    <a:lnTo>
                      <a:pt x="112290" y="16315"/>
                    </a:lnTo>
                    <a:cubicBezTo>
                      <a:pt x="113818" y="22019"/>
                      <a:pt x="113171" y="28305"/>
                      <a:pt x="109985" y="33823"/>
                    </a:cubicBezTo>
                    <a:lnTo>
                      <a:pt x="63321" y="114648"/>
                    </a:lnTo>
                    <a:lnTo>
                      <a:pt x="238541" y="114648"/>
                    </a:lnTo>
                    <a:cubicBezTo>
                      <a:pt x="244912" y="114648"/>
                      <a:pt x="250681" y="117231"/>
                      <a:pt x="254856" y="1214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457200" marR="0" lvl="1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6" name="Google Shape;584;gf65049cc2c_1_408"/>
            <p:cNvGrpSpPr/>
            <p:nvPr/>
          </p:nvGrpSpPr>
          <p:grpSpPr>
            <a:xfrm>
              <a:off x="56600" y="0"/>
              <a:ext cx="12192000" cy="6858000"/>
              <a:chOff x="0" y="0"/>
              <a:chExt cx="12192000" cy="6858000"/>
            </a:xfrm>
          </p:grpSpPr>
          <p:sp>
            <p:nvSpPr>
              <p:cNvPr id="24" name="Google Shape;585;gf65049cc2c_1_408"/>
              <p:cNvSpPr/>
              <p:nvPr/>
            </p:nvSpPr>
            <p:spPr>
              <a:xfrm>
                <a:off x="0" y="0"/>
                <a:ext cx="12192000" cy="6858000"/>
              </a:xfrm>
              <a:prstGeom prst="rtTriangle">
                <a:avLst/>
              </a:prstGeom>
              <a:solidFill>
                <a:schemeClr val="lt1">
                  <a:alpha val="2196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586;gf65049cc2c_1_408"/>
              <p:cNvSpPr/>
              <p:nvPr/>
            </p:nvSpPr>
            <p:spPr>
              <a:xfrm>
                <a:off x="202503" y="190499"/>
                <a:ext cx="11808001" cy="6477001"/>
              </a:xfrm>
              <a:prstGeom prst="roundRect">
                <a:avLst>
                  <a:gd name="adj" fmla="val 3178"/>
                </a:avLst>
              </a:prstGeom>
              <a:solidFill>
                <a:schemeClr val="lt1"/>
              </a:solidFill>
              <a:ln w="34925" cap="flat" cmpd="sng">
                <a:solidFill>
                  <a:srgbClr val="33C072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dist="50800" dir="2700000" algn="t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914400" marR="0" lvl="2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6" name="Google Shape;587;gf65049cc2c_1_408"/>
              <p:cNvGrpSpPr/>
              <p:nvPr/>
            </p:nvGrpSpPr>
            <p:grpSpPr>
              <a:xfrm>
                <a:off x="11702838" y="1430406"/>
                <a:ext cx="142200" cy="4896061"/>
                <a:chOff x="11702838" y="858913"/>
                <a:chExt cx="142200" cy="5705700"/>
              </a:xfrm>
            </p:grpSpPr>
            <p:sp>
              <p:nvSpPr>
                <p:cNvPr id="28" name="Google Shape;588;gf65049cc2c_1_408"/>
                <p:cNvSpPr/>
                <p:nvPr/>
              </p:nvSpPr>
              <p:spPr>
                <a:xfrm>
                  <a:off x="11734246" y="858913"/>
                  <a:ext cx="79200" cy="57057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>
                    <a:alpha val="6669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9" name="Google Shape;589;gf65049cc2c_1_408"/>
                <p:cNvGrpSpPr/>
                <p:nvPr/>
              </p:nvGrpSpPr>
              <p:grpSpPr>
                <a:xfrm>
                  <a:off x="11702838" y="4676335"/>
                  <a:ext cx="142200" cy="388500"/>
                  <a:chOff x="11702838" y="4771585"/>
                  <a:chExt cx="142200" cy="388500"/>
                </a:xfrm>
              </p:grpSpPr>
              <p:sp>
                <p:nvSpPr>
                  <p:cNvPr id="30" name="Google Shape;590;gf65049cc2c_1_408"/>
                  <p:cNvSpPr/>
                  <p:nvPr/>
                </p:nvSpPr>
                <p:spPr>
                  <a:xfrm>
                    <a:off x="11702838" y="4771585"/>
                    <a:ext cx="142200" cy="3885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" name="Google Shape;591;gf65049cc2c_1_408"/>
                  <p:cNvSpPr/>
                  <p:nvPr/>
                </p:nvSpPr>
                <p:spPr>
                  <a:xfrm>
                    <a:off x="11726590" y="4859623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" name="Google Shape;592;gf65049cc2c_1_408"/>
                  <p:cNvSpPr/>
                  <p:nvPr/>
                </p:nvSpPr>
                <p:spPr>
                  <a:xfrm>
                    <a:off x="11726590" y="4944497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" name="Google Shape;593;gf65049cc2c_1_408"/>
                  <p:cNvSpPr/>
                  <p:nvPr/>
                </p:nvSpPr>
                <p:spPr>
                  <a:xfrm>
                    <a:off x="11726590" y="5029370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sp>
        <p:nvSpPr>
          <p:cNvPr id="40" name="TextBox 39"/>
          <p:cNvSpPr txBox="1"/>
          <p:nvPr/>
        </p:nvSpPr>
        <p:spPr>
          <a:xfrm>
            <a:off x="11588262" y="68758"/>
            <a:ext cx="484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43" name="텍스트 개체 틀 4">
            <a:extLst>
              <a:ext uri="{FF2B5EF4-FFF2-40B4-BE49-F238E27FC236}">
                <a16:creationId xmlns:a16="http://schemas.microsoft.com/office/drawing/2014/main" id="{181CE6EC-43A5-4409-9C12-1C3782E8CB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31904" y="110748"/>
            <a:ext cx="3329469" cy="221025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en-US" altLang="ko-KR" sz="1200" dirty="0"/>
              <a:t>Find ID</a:t>
            </a:r>
            <a:endParaRPr lang="ko-KR" altLang="en-US" sz="1200" dirty="0"/>
          </a:p>
        </p:txBody>
      </p: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143001"/>
              </p:ext>
            </p:extLst>
          </p:nvPr>
        </p:nvGraphicFramePr>
        <p:xfrm>
          <a:off x="8689096" y="1587231"/>
          <a:ext cx="3373618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216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1402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1.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확인 버튼을 누르면 메인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754771"/>
              </p:ext>
            </p:extLst>
          </p:nvPr>
        </p:nvGraphicFramePr>
        <p:xfrm>
          <a:off x="8688288" y="2205054"/>
          <a:ext cx="3374426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300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2126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3.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회원가입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224D7E0F-06B9-4BB8-915D-E2D2D39FF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901" y="678107"/>
            <a:ext cx="6248400" cy="5695950"/>
          </a:xfrm>
          <a:prstGeom prst="rect">
            <a:avLst/>
          </a:prstGeom>
        </p:spPr>
      </p:pic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114190"/>
              </p:ext>
            </p:extLst>
          </p:nvPr>
        </p:nvGraphicFramePr>
        <p:xfrm>
          <a:off x="8689096" y="1896912"/>
          <a:ext cx="3374426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300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2126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2.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비밀번호 찾기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6359184" y="4817240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382977" y="5768929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③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464709" y="5768929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②</a:t>
            </a:r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>
            <a:off x="1502508" y="4455395"/>
            <a:ext cx="2611044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4679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E285E0-25D1-4806-B9DF-3590BD92D4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1587" y="85267"/>
            <a:ext cx="2965331" cy="221025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ko-KR" altLang="en-US" sz="1200" dirty="0"/>
              <a:t>비밀번호 찾기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493996"/>
              </p:ext>
            </p:extLst>
          </p:nvPr>
        </p:nvGraphicFramePr>
        <p:xfrm>
          <a:off x="8688288" y="476672"/>
          <a:ext cx="3384376" cy="104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</a:tblGrid>
              <a:tr h="258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비밀번호 찾기 화면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</a:tbl>
          </a:graphicData>
        </a:graphic>
      </p:graphicFrame>
      <p:sp>
        <p:nvSpPr>
          <p:cNvPr id="9" name="Google Shape;585;gf65049cc2c_1_408"/>
          <p:cNvSpPr/>
          <p:nvPr/>
        </p:nvSpPr>
        <p:spPr>
          <a:xfrm>
            <a:off x="56600" y="0"/>
            <a:ext cx="12192000" cy="6858000"/>
          </a:xfrm>
          <a:prstGeom prst="rtTriangle">
            <a:avLst/>
          </a:prstGeom>
          <a:solidFill>
            <a:schemeClr val="lt1">
              <a:alpha val="2196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-86755" y="276399"/>
            <a:ext cx="8775043" cy="6581601"/>
            <a:chOff x="56600" y="0"/>
            <a:chExt cx="12192000" cy="6858000"/>
          </a:xfrm>
        </p:grpSpPr>
        <p:sp>
          <p:nvSpPr>
            <p:cNvPr id="11" name="Google Shape;573;gf65049cc2c_1_408"/>
            <p:cNvSpPr/>
            <p:nvPr/>
          </p:nvSpPr>
          <p:spPr>
            <a:xfrm>
              <a:off x="2903773" y="5132513"/>
              <a:ext cx="2743200" cy="12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rgbClr val="88E0D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CONTENTS A</a:t>
              </a:r>
              <a:endParaRPr/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컨텐츠에 대한 내용을 적어요</a:t>
              </a:r>
              <a:endParaRPr sz="1400" b="1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Enjoy your stylish business and campus life with BIZCAM </a:t>
              </a:r>
              <a:endParaRPr/>
            </a:p>
          </p:txBody>
        </p:sp>
        <p:pic>
          <p:nvPicPr>
            <p:cNvPr id="12" name="Google Shape;574;gf65049cc2c_1_40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19935" y="1377292"/>
              <a:ext cx="10145100" cy="3649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575;gf65049cc2c_1_408"/>
            <p:cNvSpPr/>
            <p:nvPr/>
          </p:nvSpPr>
          <p:spPr>
            <a:xfrm>
              <a:off x="9329059" y="2798873"/>
              <a:ext cx="486600" cy="2228100"/>
            </a:xfrm>
            <a:prstGeom prst="rect">
              <a:avLst/>
            </a:prstGeom>
            <a:noFill/>
            <a:ln w="9525" cap="flat" cmpd="sng">
              <a:solidFill>
                <a:srgbClr val="53585B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 u="none" strike="noStrike" cap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4" name="Google Shape;576;gf65049cc2c_1_408"/>
            <p:cNvGrpSpPr/>
            <p:nvPr/>
          </p:nvGrpSpPr>
          <p:grpSpPr>
            <a:xfrm>
              <a:off x="9082987" y="2248646"/>
              <a:ext cx="971875" cy="423741"/>
              <a:chOff x="9955683" y="6767733"/>
              <a:chExt cx="1228200" cy="535500"/>
            </a:xfrm>
          </p:grpSpPr>
          <p:sp>
            <p:nvSpPr>
              <p:cNvPr id="37" name="Google Shape;577;gf65049cc2c_1_408"/>
              <p:cNvSpPr/>
              <p:nvPr/>
            </p:nvSpPr>
            <p:spPr>
              <a:xfrm>
                <a:off x="9955683" y="6767733"/>
                <a:ext cx="1228200" cy="535500"/>
              </a:xfrm>
              <a:prstGeom prst="roundRect">
                <a:avLst>
                  <a:gd name="adj" fmla="val 15448"/>
                </a:avLst>
              </a:prstGeom>
              <a:solidFill>
                <a:schemeClr val="lt1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3500" dist="127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CHECK!!</a:t>
                </a:r>
                <a:endParaRPr/>
              </a:p>
            </p:txBody>
          </p:sp>
          <p:sp>
            <p:nvSpPr>
              <p:cNvPr id="38" name="Google Shape;578;gf65049cc2c_1_408"/>
              <p:cNvSpPr/>
              <p:nvPr/>
            </p:nvSpPr>
            <p:spPr>
              <a:xfrm>
                <a:off x="9955683" y="6767733"/>
                <a:ext cx="344388" cy="344388"/>
              </a:xfrm>
              <a:custGeom>
                <a:avLst/>
                <a:gdLst/>
                <a:ahLst/>
                <a:cxnLst/>
                <a:rect l="l" t="t" r="r" b="b"/>
                <a:pathLst>
                  <a:path w="344388" h="344388" extrusionOk="0">
                    <a:moveTo>
                      <a:pt x="94648" y="0"/>
                    </a:moveTo>
                    <a:lnTo>
                      <a:pt x="344388" y="0"/>
                    </a:lnTo>
                    <a:lnTo>
                      <a:pt x="0" y="344388"/>
                    </a:lnTo>
                    <a:lnTo>
                      <a:pt x="0" y="94648"/>
                    </a:lnTo>
                    <a:cubicBezTo>
                      <a:pt x="0" y="42375"/>
                      <a:pt x="42375" y="0"/>
                      <a:pt x="94648" y="0"/>
                    </a:cubicBezTo>
                    <a:close/>
                  </a:path>
                </a:pathLst>
              </a:custGeom>
              <a:solidFill>
                <a:srgbClr val="53585B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" name="Google Shape;579;gf65049cc2c_1_408"/>
              <p:cNvSpPr/>
              <p:nvPr/>
            </p:nvSpPr>
            <p:spPr>
              <a:xfrm rot="-3593723">
                <a:off x="9983608" y="6822551"/>
                <a:ext cx="142130" cy="87357"/>
              </a:xfrm>
              <a:custGeom>
                <a:avLst/>
                <a:gdLst/>
                <a:ahLst/>
                <a:cxnLst/>
                <a:rect l="l" t="t" r="r" b="b"/>
                <a:pathLst>
                  <a:path w="261614" h="160794" extrusionOk="0">
                    <a:moveTo>
                      <a:pt x="101541" y="2305"/>
                    </a:moveTo>
                    <a:lnTo>
                      <a:pt x="101540" y="2306"/>
                    </a:lnTo>
                    <a:lnTo>
                      <a:pt x="101540" y="2305"/>
                    </a:lnTo>
                    <a:close/>
                    <a:moveTo>
                      <a:pt x="254856" y="121406"/>
                    </a:moveTo>
                    <a:cubicBezTo>
                      <a:pt x="259031" y="125581"/>
                      <a:pt x="261614" y="131350"/>
                      <a:pt x="261614" y="137721"/>
                    </a:cubicBezTo>
                    <a:lnTo>
                      <a:pt x="261613" y="137721"/>
                    </a:lnTo>
                    <a:cubicBezTo>
                      <a:pt x="261613" y="150464"/>
                      <a:pt x="251283" y="160794"/>
                      <a:pt x="238540" y="160794"/>
                    </a:cubicBezTo>
                    <a:lnTo>
                      <a:pt x="24796" y="160793"/>
                    </a:lnTo>
                    <a:lnTo>
                      <a:pt x="21762" y="159536"/>
                    </a:lnTo>
                    <a:lnTo>
                      <a:pt x="11539" y="158190"/>
                    </a:lnTo>
                    <a:lnTo>
                      <a:pt x="11540" y="158189"/>
                    </a:lnTo>
                    <a:cubicBezTo>
                      <a:pt x="504" y="151818"/>
                      <a:pt x="-3277" y="137707"/>
                      <a:pt x="3095" y="126671"/>
                    </a:cubicBezTo>
                    <a:lnTo>
                      <a:pt x="70022" y="10751"/>
                    </a:lnTo>
                    <a:cubicBezTo>
                      <a:pt x="73208" y="5233"/>
                      <a:pt x="78329" y="1529"/>
                      <a:pt x="84033" y="0"/>
                    </a:cubicBezTo>
                    <a:lnTo>
                      <a:pt x="101540" y="2306"/>
                    </a:lnTo>
                    <a:lnTo>
                      <a:pt x="112290" y="16315"/>
                    </a:lnTo>
                    <a:cubicBezTo>
                      <a:pt x="113818" y="22019"/>
                      <a:pt x="113171" y="28305"/>
                      <a:pt x="109985" y="33823"/>
                    </a:cubicBezTo>
                    <a:lnTo>
                      <a:pt x="63321" y="114648"/>
                    </a:lnTo>
                    <a:lnTo>
                      <a:pt x="238541" y="114648"/>
                    </a:lnTo>
                    <a:cubicBezTo>
                      <a:pt x="244912" y="114648"/>
                      <a:pt x="250681" y="117231"/>
                      <a:pt x="254856" y="1214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457200" marR="0" lvl="1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5" name="Google Shape;580;gf65049cc2c_1_408"/>
            <p:cNvGrpSpPr/>
            <p:nvPr/>
          </p:nvGrpSpPr>
          <p:grpSpPr>
            <a:xfrm>
              <a:off x="8350899" y="5196243"/>
              <a:ext cx="2450700" cy="1053900"/>
              <a:chOff x="9469764" y="6767733"/>
              <a:chExt cx="2450700" cy="1053900"/>
            </a:xfrm>
          </p:grpSpPr>
          <p:sp>
            <p:nvSpPr>
              <p:cNvPr id="34" name="Google Shape;581;gf65049cc2c_1_408"/>
              <p:cNvSpPr/>
              <p:nvPr/>
            </p:nvSpPr>
            <p:spPr>
              <a:xfrm>
                <a:off x="9469764" y="6767733"/>
                <a:ext cx="2450700" cy="1053900"/>
              </a:xfrm>
              <a:prstGeom prst="roundRect">
                <a:avLst>
                  <a:gd name="adj" fmla="val 13279"/>
                </a:avLst>
              </a:prstGeom>
              <a:solidFill>
                <a:schemeClr val="lt1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3500" dist="127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 b="1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컨텐츠에 대한 내용을 적어요</a:t>
                </a:r>
                <a:endParaRPr sz="1100" b="1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0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Enjoy your stylish business and campus life with BIZCAM </a:t>
                </a:r>
                <a:endParaRPr/>
              </a:p>
            </p:txBody>
          </p:sp>
          <p:sp>
            <p:nvSpPr>
              <p:cNvPr id="35" name="Google Shape;582;gf65049cc2c_1_408"/>
              <p:cNvSpPr/>
              <p:nvPr/>
            </p:nvSpPr>
            <p:spPr>
              <a:xfrm>
                <a:off x="9469764" y="6767733"/>
                <a:ext cx="344388" cy="344388"/>
              </a:xfrm>
              <a:custGeom>
                <a:avLst/>
                <a:gdLst/>
                <a:ahLst/>
                <a:cxnLst/>
                <a:rect l="l" t="t" r="r" b="b"/>
                <a:pathLst>
                  <a:path w="344388" h="344388" extrusionOk="0">
                    <a:moveTo>
                      <a:pt x="94648" y="0"/>
                    </a:moveTo>
                    <a:lnTo>
                      <a:pt x="344388" y="0"/>
                    </a:lnTo>
                    <a:lnTo>
                      <a:pt x="0" y="344388"/>
                    </a:lnTo>
                    <a:lnTo>
                      <a:pt x="0" y="94648"/>
                    </a:lnTo>
                    <a:cubicBezTo>
                      <a:pt x="0" y="42375"/>
                      <a:pt x="42375" y="0"/>
                      <a:pt x="94648" y="0"/>
                    </a:cubicBezTo>
                    <a:close/>
                  </a:path>
                </a:pathLst>
              </a:custGeom>
              <a:solidFill>
                <a:srgbClr val="53585B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" name="Google Shape;583;gf65049cc2c_1_408"/>
              <p:cNvSpPr/>
              <p:nvPr/>
            </p:nvSpPr>
            <p:spPr>
              <a:xfrm rot="-3593723">
                <a:off x="9514798" y="6813026"/>
                <a:ext cx="142130" cy="87357"/>
              </a:xfrm>
              <a:custGeom>
                <a:avLst/>
                <a:gdLst/>
                <a:ahLst/>
                <a:cxnLst/>
                <a:rect l="l" t="t" r="r" b="b"/>
                <a:pathLst>
                  <a:path w="261614" h="160794" extrusionOk="0">
                    <a:moveTo>
                      <a:pt x="101541" y="2305"/>
                    </a:moveTo>
                    <a:lnTo>
                      <a:pt x="101540" y="2306"/>
                    </a:lnTo>
                    <a:lnTo>
                      <a:pt x="101540" y="2305"/>
                    </a:lnTo>
                    <a:close/>
                    <a:moveTo>
                      <a:pt x="254856" y="121406"/>
                    </a:moveTo>
                    <a:cubicBezTo>
                      <a:pt x="259031" y="125581"/>
                      <a:pt x="261614" y="131350"/>
                      <a:pt x="261614" y="137721"/>
                    </a:cubicBezTo>
                    <a:lnTo>
                      <a:pt x="261613" y="137721"/>
                    </a:lnTo>
                    <a:cubicBezTo>
                      <a:pt x="261613" y="150464"/>
                      <a:pt x="251283" y="160794"/>
                      <a:pt x="238540" y="160794"/>
                    </a:cubicBezTo>
                    <a:lnTo>
                      <a:pt x="24796" y="160793"/>
                    </a:lnTo>
                    <a:lnTo>
                      <a:pt x="21762" y="159536"/>
                    </a:lnTo>
                    <a:lnTo>
                      <a:pt x="11539" y="158190"/>
                    </a:lnTo>
                    <a:lnTo>
                      <a:pt x="11540" y="158189"/>
                    </a:lnTo>
                    <a:cubicBezTo>
                      <a:pt x="504" y="151818"/>
                      <a:pt x="-3277" y="137707"/>
                      <a:pt x="3095" y="126671"/>
                    </a:cubicBezTo>
                    <a:lnTo>
                      <a:pt x="70022" y="10751"/>
                    </a:lnTo>
                    <a:cubicBezTo>
                      <a:pt x="73208" y="5233"/>
                      <a:pt x="78329" y="1529"/>
                      <a:pt x="84033" y="0"/>
                    </a:cubicBezTo>
                    <a:lnTo>
                      <a:pt x="101540" y="2306"/>
                    </a:lnTo>
                    <a:lnTo>
                      <a:pt x="112290" y="16315"/>
                    </a:lnTo>
                    <a:cubicBezTo>
                      <a:pt x="113818" y="22019"/>
                      <a:pt x="113171" y="28305"/>
                      <a:pt x="109985" y="33823"/>
                    </a:cubicBezTo>
                    <a:lnTo>
                      <a:pt x="63321" y="114648"/>
                    </a:lnTo>
                    <a:lnTo>
                      <a:pt x="238541" y="114648"/>
                    </a:lnTo>
                    <a:cubicBezTo>
                      <a:pt x="244912" y="114648"/>
                      <a:pt x="250681" y="117231"/>
                      <a:pt x="254856" y="1214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457200" marR="0" lvl="1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6" name="Google Shape;584;gf65049cc2c_1_408"/>
            <p:cNvGrpSpPr/>
            <p:nvPr/>
          </p:nvGrpSpPr>
          <p:grpSpPr>
            <a:xfrm>
              <a:off x="56600" y="0"/>
              <a:ext cx="12192000" cy="6858000"/>
              <a:chOff x="0" y="0"/>
              <a:chExt cx="12192000" cy="6858000"/>
            </a:xfrm>
          </p:grpSpPr>
          <p:sp>
            <p:nvSpPr>
              <p:cNvPr id="24" name="Google Shape;585;gf65049cc2c_1_408"/>
              <p:cNvSpPr/>
              <p:nvPr/>
            </p:nvSpPr>
            <p:spPr>
              <a:xfrm>
                <a:off x="0" y="0"/>
                <a:ext cx="12192000" cy="6858000"/>
              </a:xfrm>
              <a:prstGeom prst="rtTriangle">
                <a:avLst/>
              </a:prstGeom>
              <a:solidFill>
                <a:schemeClr val="lt1">
                  <a:alpha val="2196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586;gf65049cc2c_1_408"/>
              <p:cNvSpPr/>
              <p:nvPr/>
            </p:nvSpPr>
            <p:spPr>
              <a:xfrm>
                <a:off x="202503" y="190499"/>
                <a:ext cx="11808001" cy="6477001"/>
              </a:xfrm>
              <a:prstGeom prst="roundRect">
                <a:avLst>
                  <a:gd name="adj" fmla="val 3178"/>
                </a:avLst>
              </a:prstGeom>
              <a:solidFill>
                <a:schemeClr val="lt1"/>
              </a:solidFill>
              <a:ln w="34925" cap="flat" cmpd="sng">
                <a:solidFill>
                  <a:srgbClr val="33C072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dist="50800" dir="2700000" algn="t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914400" marR="0" lvl="2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6" name="Google Shape;587;gf65049cc2c_1_408"/>
              <p:cNvGrpSpPr/>
              <p:nvPr/>
            </p:nvGrpSpPr>
            <p:grpSpPr>
              <a:xfrm>
                <a:off x="11702838" y="1430406"/>
                <a:ext cx="142200" cy="4896061"/>
                <a:chOff x="11702838" y="858913"/>
                <a:chExt cx="142200" cy="5705700"/>
              </a:xfrm>
            </p:grpSpPr>
            <p:sp>
              <p:nvSpPr>
                <p:cNvPr id="28" name="Google Shape;588;gf65049cc2c_1_408"/>
                <p:cNvSpPr/>
                <p:nvPr/>
              </p:nvSpPr>
              <p:spPr>
                <a:xfrm>
                  <a:off x="11734246" y="858913"/>
                  <a:ext cx="79200" cy="57057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>
                    <a:alpha val="6669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9" name="Google Shape;589;gf65049cc2c_1_408"/>
                <p:cNvGrpSpPr/>
                <p:nvPr/>
              </p:nvGrpSpPr>
              <p:grpSpPr>
                <a:xfrm>
                  <a:off x="11702838" y="4676335"/>
                  <a:ext cx="142200" cy="388500"/>
                  <a:chOff x="11702838" y="4771585"/>
                  <a:chExt cx="142200" cy="388500"/>
                </a:xfrm>
              </p:grpSpPr>
              <p:sp>
                <p:nvSpPr>
                  <p:cNvPr id="30" name="Google Shape;590;gf65049cc2c_1_408"/>
                  <p:cNvSpPr/>
                  <p:nvPr/>
                </p:nvSpPr>
                <p:spPr>
                  <a:xfrm>
                    <a:off x="11702838" y="4771585"/>
                    <a:ext cx="142200" cy="3885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" name="Google Shape;591;gf65049cc2c_1_408"/>
                  <p:cNvSpPr/>
                  <p:nvPr/>
                </p:nvSpPr>
                <p:spPr>
                  <a:xfrm>
                    <a:off x="11726590" y="4859623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" name="Google Shape;592;gf65049cc2c_1_408"/>
                  <p:cNvSpPr/>
                  <p:nvPr/>
                </p:nvSpPr>
                <p:spPr>
                  <a:xfrm>
                    <a:off x="11726590" y="4944497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" name="Google Shape;593;gf65049cc2c_1_408"/>
                  <p:cNvSpPr/>
                  <p:nvPr/>
                </p:nvSpPr>
                <p:spPr>
                  <a:xfrm>
                    <a:off x="11726590" y="5029370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sp>
        <p:nvSpPr>
          <p:cNvPr id="41" name="TextBox 40"/>
          <p:cNvSpPr txBox="1"/>
          <p:nvPr/>
        </p:nvSpPr>
        <p:spPr>
          <a:xfrm>
            <a:off x="11588262" y="68758"/>
            <a:ext cx="484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50" name="텍스트 개체 틀 4">
            <a:extLst>
              <a:ext uri="{FF2B5EF4-FFF2-40B4-BE49-F238E27FC236}">
                <a16:creationId xmlns:a16="http://schemas.microsoft.com/office/drawing/2014/main" id="{181CE6EC-43A5-4409-9C12-1C3782E8CB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31904" y="110748"/>
            <a:ext cx="3329469" cy="221025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en-US" altLang="ko-KR" sz="1200" dirty="0"/>
              <a:t>Find </a:t>
            </a:r>
            <a:r>
              <a:rPr lang="en-US" altLang="ko-KR" sz="1200" dirty="0" err="1"/>
              <a:t>PassWord</a:t>
            </a:r>
            <a:endParaRPr lang="ko-KR" altLang="en-US" sz="1200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579851"/>
              </p:ext>
            </p:extLst>
          </p:nvPr>
        </p:nvGraphicFramePr>
        <p:xfrm>
          <a:off x="8688288" y="1587231"/>
          <a:ext cx="3373618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216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1402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1.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아이디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983645"/>
              </p:ext>
            </p:extLst>
          </p:nvPr>
        </p:nvGraphicFramePr>
        <p:xfrm>
          <a:off x="8687480" y="2205054"/>
          <a:ext cx="3374426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300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2126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3.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휴대폰 번호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59" name="표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284947"/>
              </p:ext>
            </p:extLst>
          </p:nvPr>
        </p:nvGraphicFramePr>
        <p:xfrm>
          <a:off x="8687480" y="2508681"/>
          <a:ext cx="3374426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300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2126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4.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050" b="0" dirty="0"/>
                        <a:t>확인 버튼을 누르면 비밀번호 재설정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34131"/>
              </p:ext>
            </p:extLst>
          </p:nvPr>
        </p:nvGraphicFramePr>
        <p:xfrm>
          <a:off x="8692959" y="2812308"/>
          <a:ext cx="3374426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300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2126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5.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취소 버튼을 누르면 메인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106653"/>
              </p:ext>
            </p:extLst>
          </p:nvPr>
        </p:nvGraphicFramePr>
        <p:xfrm>
          <a:off x="8688288" y="1896912"/>
          <a:ext cx="3374426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300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2126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2.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이메일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62" name="표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030839"/>
              </p:ext>
            </p:extLst>
          </p:nvPr>
        </p:nvGraphicFramePr>
        <p:xfrm>
          <a:off x="8690893" y="3119159"/>
          <a:ext cx="3374426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300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2126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6.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아이디 찾기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939367"/>
              </p:ext>
            </p:extLst>
          </p:nvPr>
        </p:nvGraphicFramePr>
        <p:xfrm>
          <a:off x="8693240" y="3426010"/>
          <a:ext cx="3374426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300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2126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7.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비밀번호 찾기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066261"/>
              </p:ext>
            </p:extLst>
          </p:nvPr>
        </p:nvGraphicFramePr>
        <p:xfrm>
          <a:off x="8696053" y="3727704"/>
          <a:ext cx="3374426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300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2126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8.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회원가입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A9BA2EC0-7458-448F-8964-5132C27C7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284" y="678587"/>
            <a:ext cx="5215268" cy="5746306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026672" y="3489597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026672" y="4535011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③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026672" y="4020182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②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868842" y="5441249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④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023553" y="5871636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⑥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55636" y="5871636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⑦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780332" y="5871636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⑧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780332" y="5441249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val="3368358759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3c0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b1b165395_2_0"/>
          <p:cNvSpPr/>
          <p:nvPr/>
        </p:nvSpPr>
        <p:spPr>
          <a:xfrm>
            <a:off x="2903773" y="5132513"/>
            <a:ext cx="2743200" cy="1246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600" b="1" i="0" u="none" strike="noStrike" cap="none">
                <a:solidFill>
                  <a:srgbClr val="88e0d0"/>
                </a:solidFill>
                <a:latin typeface="맑은 고딕"/>
                <a:ea typeface="맑은 고딕"/>
                <a:cs typeface="맑은 고딕"/>
                <a:sym typeface="맑은 고딕"/>
              </a:rPr>
              <a:t>CONTENTS A</a:t>
            </a:r>
            <a:endParaRPr lang="en-US" sz="1600" b="1" i="0" u="none" strike="noStrike" cap="none">
              <a:solidFill>
                <a:srgbClr val="88e0d0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b="1" i="0" u="none" strike="noStrike" cap="none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컨텐츠에 대한 내용을 적어요</a:t>
            </a:r>
            <a:endParaRPr lang="en-US" sz="1400" b="1" i="0" u="none" strike="noStrike" cap="none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b="0" i="0" u="none" strike="noStrike" cap="none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Enjoy your stylish business and campus life with BIZCAM </a:t>
            </a:r>
            <a:endParaRPr/>
          </a:p>
        </p:txBody>
      </p:sp>
      <p:pic>
        <p:nvPicPr>
          <p:cNvPr id="135" name="Google Shape;135;gfb1b165395_2_0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819935" y="1377292"/>
            <a:ext cx="10145100" cy="364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fb1b165395_2_0"/>
          <p:cNvSpPr/>
          <p:nvPr/>
        </p:nvSpPr>
        <p:spPr>
          <a:xfrm>
            <a:off x="9329059" y="2798873"/>
            <a:ext cx="486600" cy="2228100"/>
          </a:xfrm>
          <a:prstGeom prst="rect">
            <a:avLst/>
          </a:prstGeom>
          <a:noFill/>
          <a:ln w="9525" cap="flat" cmpd="sng">
            <a:solidFill>
              <a:srgbClr val="53585b"/>
            </a:solidFill>
            <a:prstDash val="dash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800" b="0" i="0" u="none" strike="noStrike" cap="none">
              <a:solidFill>
                <a:srgbClr val="bfbfb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pSp>
        <p:nvGrpSpPr>
          <p:cNvPr id="137" name="Google Shape;137;gfb1b165395_2_0"/>
          <p:cNvGrpSpPr/>
          <p:nvPr/>
        </p:nvGrpSpPr>
        <p:grpSpPr>
          <a:xfrm rot="0">
            <a:off x="9082987" y="2248646"/>
            <a:ext cx="971875" cy="423741"/>
            <a:chOff x="9955683" y="6767733"/>
            <a:chExt cx="1228200" cy="535500"/>
          </a:xfrm>
        </p:grpSpPr>
        <p:sp>
          <p:nvSpPr>
            <p:cNvPr id="138" name="Google Shape;138;gfb1b165395_2_0"/>
            <p:cNvSpPr/>
            <p:nvPr/>
          </p:nvSpPr>
          <p:spPr>
            <a:xfrm>
              <a:off x="9955683" y="6767733"/>
              <a:ext cx="1228200" cy="535500"/>
            </a:xfrm>
            <a:prstGeom prst="roundRect">
              <a:avLst>
                <a:gd name="adj" fmla="val 15448"/>
              </a:avLst>
            </a:prstGeom>
            <a:solidFill>
              <a:schemeClr val="lt1"/>
            </a:solidFill>
            <a:ln w="12700" cap="flat" cmpd="sng">
              <a:solidFill>
                <a:srgbClr val="53585b"/>
              </a:solidFill>
              <a:prstDash val="solid"/>
              <a:miter/>
            </a:ln>
            <a:effectLst>
              <a:outerShdw blurRad="63500" dist="12700" dir="2700000" algn="tl" rotWithShape="0">
                <a:srgbClr val="000000">
                  <a:alpha val="4000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200" b="1" i="0" u="none" strike="noStrike" cap="none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CHECK!!</a:t>
              </a:r>
              <a:endParaRPr/>
            </a:p>
          </p:txBody>
        </p:sp>
        <p:sp>
          <p:nvSpPr>
            <p:cNvPr id="139" name="Google Shape;139;gfb1b165395_2_0"/>
            <p:cNvSpPr/>
            <p:nvPr/>
          </p:nvSpPr>
          <p:spPr>
            <a:xfrm>
              <a:off x="9955683" y="6767733"/>
              <a:ext cx="344388" cy="344388"/>
            </a:xfrm>
            <a:custGeom>
              <a:avLst/>
              <a:gdLst/>
              <a:rect l="l" t="t" r="r" b="b"/>
              <a:pathLst>
                <a:path w="344388" h="344388" extrusionOk="0">
                  <a:moveTo>
                    <a:pt x="94648" y="0"/>
                  </a:moveTo>
                  <a:lnTo>
                    <a:pt x="344388" y="0"/>
                  </a:lnTo>
                  <a:lnTo>
                    <a:pt x="0" y="344388"/>
                  </a:lnTo>
                  <a:lnTo>
                    <a:pt x="0" y="94648"/>
                  </a:lnTo>
                  <a:cubicBezTo>
                    <a:pt x="0" y="42375"/>
                    <a:pt x="42375" y="0"/>
                    <a:pt x="94648" y="0"/>
                  </a:cubicBezTo>
                  <a:close/>
                </a:path>
              </a:pathLst>
            </a:custGeom>
            <a:solidFill>
              <a:srgbClr val="53585b"/>
            </a:solidFill>
            <a:ln w="12700" cap="flat" cmpd="sng">
              <a:solidFill>
                <a:srgbClr val="53585b"/>
              </a:solidFill>
              <a:prstDash val="solid"/>
              <a:miter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40" name="Google Shape;140;gfb1b165395_2_0"/>
            <p:cNvSpPr/>
            <p:nvPr/>
          </p:nvSpPr>
          <p:spPr>
            <a:xfrm rot="18006276">
              <a:off x="9983608" y="6822551"/>
              <a:ext cx="142130" cy="87357"/>
            </a:xfrm>
            <a:custGeom>
              <a:avLst/>
              <a:gdLst/>
              <a:rect l="l" t="t" r="r" b="b"/>
              <a:pathLst>
                <a:path w="261614" h="160794" extrusionOk="0">
                  <a:moveTo>
                    <a:pt x="101541" y="2305"/>
                  </a:moveTo>
                  <a:lnTo>
                    <a:pt x="101540" y="2306"/>
                  </a:lnTo>
                  <a:lnTo>
                    <a:pt x="101540" y="2305"/>
                  </a:lnTo>
                  <a:close/>
                  <a:moveTo>
                    <a:pt x="254856" y="121406"/>
                  </a:moveTo>
                  <a:cubicBezTo>
                    <a:pt x="259031" y="125581"/>
                    <a:pt x="261614" y="131350"/>
                    <a:pt x="261614" y="137721"/>
                  </a:cubicBezTo>
                  <a:lnTo>
                    <a:pt x="261613" y="137721"/>
                  </a:lnTo>
                  <a:cubicBezTo>
                    <a:pt x="261613" y="150464"/>
                    <a:pt x="251283" y="160794"/>
                    <a:pt x="238540" y="160794"/>
                  </a:cubicBezTo>
                  <a:lnTo>
                    <a:pt x="24796" y="160793"/>
                  </a:lnTo>
                  <a:lnTo>
                    <a:pt x="21762" y="159536"/>
                  </a:lnTo>
                  <a:lnTo>
                    <a:pt x="11539" y="158190"/>
                  </a:lnTo>
                  <a:lnTo>
                    <a:pt x="11540" y="158189"/>
                  </a:lnTo>
                  <a:cubicBezTo>
                    <a:pt x="504" y="151818"/>
                    <a:pt x="-3277" y="137707"/>
                    <a:pt x="3095" y="126671"/>
                  </a:cubicBezTo>
                  <a:lnTo>
                    <a:pt x="70022" y="10751"/>
                  </a:lnTo>
                  <a:cubicBezTo>
                    <a:pt x="73208" y="5233"/>
                    <a:pt x="78329" y="1529"/>
                    <a:pt x="84033" y="0"/>
                  </a:cubicBezTo>
                  <a:lnTo>
                    <a:pt x="101540" y="2306"/>
                  </a:lnTo>
                  <a:lnTo>
                    <a:pt x="112290" y="16315"/>
                  </a:lnTo>
                  <a:cubicBezTo>
                    <a:pt x="113818" y="22019"/>
                    <a:pt x="113171" y="28305"/>
                    <a:pt x="109985" y="33823"/>
                  </a:cubicBezTo>
                  <a:lnTo>
                    <a:pt x="63321" y="114648"/>
                  </a:lnTo>
                  <a:lnTo>
                    <a:pt x="238541" y="114648"/>
                  </a:lnTo>
                  <a:cubicBezTo>
                    <a:pt x="244912" y="114648"/>
                    <a:pt x="250681" y="117231"/>
                    <a:pt x="254856" y="1214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457200" marR="0" lvl="1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200" b="1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grpSp>
        <p:nvGrpSpPr>
          <p:cNvPr id="141" name="Google Shape;141;gfb1b165395_2_0"/>
          <p:cNvGrpSpPr/>
          <p:nvPr/>
        </p:nvGrpSpPr>
        <p:grpSpPr>
          <a:xfrm rot="0">
            <a:off x="8350899" y="5196243"/>
            <a:ext cx="2450700" cy="1053900"/>
            <a:chOff x="9469764" y="6767733"/>
            <a:chExt cx="2450700" cy="1053900"/>
          </a:xfrm>
        </p:grpSpPr>
        <p:sp>
          <p:nvSpPr>
            <p:cNvPr id="142" name="Google Shape;142;gfb1b165395_2_0"/>
            <p:cNvSpPr/>
            <p:nvPr/>
          </p:nvSpPr>
          <p:spPr>
            <a:xfrm>
              <a:off x="9469764" y="6767733"/>
              <a:ext cx="2450700" cy="1053900"/>
            </a:xfrm>
            <a:prstGeom prst="roundRect">
              <a:avLst>
                <a:gd name="adj" fmla="val 13279"/>
              </a:avLst>
            </a:prstGeom>
            <a:solidFill>
              <a:schemeClr val="lt1"/>
            </a:solidFill>
            <a:ln w="12700" cap="flat" cmpd="sng">
              <a:solidFill>
                <a:srgbClr val="53585b"/>
              </a:solidFill>
              <a:prstDash val="solid"/>
              <a:miter/>
            </a:ln>
            <a:effectLst>
              <a:outerShdw blurRad="63500" dist="12700" dir="2700000" algn="tl" rotWithShape="0">
                <a:srgbClr val="000000">
                  <a:alpha val="4000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100" b="1" i="0" u="none" strike="noStrike" cap="none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컨텐츠에 대한 내용을 적어요</a:t>
              </a:r>
              <a:endParaRPr lang="en-US" sz="1100" b="1" i="0" u="none" strike="noStrike" cap="none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000" b="0" i="0" u="none" strike="noStrike" cap="none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Enjoy your stylish business and campus life with BIZCAM </a:t>
              </a:r>
              <a:endParaRPr/>
            </a:p>
          </p:txBody>
        </p:sp>
        <p:sp>
          <p:nvSpPr>
            <p:cNvPr id="143" name="Google Shape;143;gfb1b165395_2_0"/>
            <p:cNvSpPr/>
            <p:nvPr/>
          </p:nvSpPr>
          <p:spPr>
            <a:xfrm>
              <a:off x="9469764" y="6767733"/>
              <a:ext cx="344388" cy="344388"/>
            </a:xfrm>
            <a:custGeom>
              <a:avLst/>
              <a:gdLst/>
              <a:rect l="l" t="t" r="r" b="b"/>
              <a:pathLst>
                <a:path w="344388" h="344388" extrusionOk="0">
                  <a:moveTo>
                    <a:pt x="94648" y="0"/>
                  </a:moveTo>
                  <a:lnTo>
                    <a:pt x="344388" y="0"/>
                  </a:lnTo>
                  <a:lnTo>
                    <a:pt x="0" y="344388"/>
                  </a:lnTo>
                  <a:lnTo>
                    <a:pt x="0" y="94648"/>
                  </a:lnTo>
                  <a:cubicBezTo>
                    <a:pt x="0" y="42375"/>
                    <a:pt x="42375" y="0"/>
                    <a:pt x="94648" y="0"/>
                  </a:cubicBezTo>
                  <a:close/>
                </a:path>
              </a:pathLst>
            </a:custGeom>
            <a:solidFill>
              <a:srgbClr val="53585b"/>
            </a:solidFill>
            <a:ln w="12700" cap="flat" cmpd="sng">
              <a:solidFill>
                <a:srgbClr val="53585b"/>
              </a:solidFill>
              <a:prstDash val="solid"/>
              <a:miter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44" name="Google Shape;144;gfb1b165395_2_0"/>
            <p:cNvSpPr/>
            <p:nvPr/>
          </p:nvSpPr>
          <p:spPr>
            <a:xfrm rot="18006276">
              <a:off x="9514798" y="6813026"/>
              <a:ext cx="142130" cy="87357"/>
            </a:xfrm>
            <a:custGeom>
              <a:avLst/>
              <a:gdLst/>
              <a:rect l="l" t="t" r="r" b="b"/>
              <a:pathLst>
                <a:path w="261614" h="160794" extrusionOk="0">
                  <a:moveTo>
                    <a:pt x="101541" y="2305"/>
                  </a:moveTo>
                  <a:lnTo>
                    <a:pt x="101540" y="2306"/>
                  </a:lnTo>
                  <a:lnTo>
                    <a:pt x="101540" y="2305"/>
                  </a:lnTo>
                  <a:close/>
                  <a:moveTo>
                    <a:pt x="254856" y="121406"/>
                  </a:moveTo>
                  <a:cubicBezTo>
                    <a:pt x="259031" y="125581"/>
                    <a:pt x="261614" y="131350"/>
                    <a:pt x="261614" y="137721"/>
                  </a:cubicBezTo>
                  <a:lnTo>
                    <a:pt x="261613" y="137721"/>
                  </a:lnTo>
                  <a:cubicBezTo>
                    <a:pt x="261613" y="150464"/>
                    <a:pt x="251283" y="160794"/>
                    <a:pt x="238540" y="160794"/>
                  </a:cubicBezTo>
                  <a:lnTo>
                    <a:pt x="24796" y="160793"/>
                  </a:lnTo>
                  <a:lnTo>
                    <a:pt x="21762" y="159536"/>
                  </a:lnTo>
                  <a:lnTo>
                    <a:pt x="11539" y="158190"/>
                  </a:lnTo>
                  <a:lnTo>
                    <a:pt x="11540" y="158189"/>
                  </a:lnTo>
                  <a:cubicBezTo>
                    <a:pt x="504" y="151818"/>
                    <a:pt x="-3277" y="137707"/>
                    <a:pt x="3095" y="126671"/>
                  </a:cubicBezTo>
                  <a:lnTo>
                    <a:pt x="70022" y="10751"/>
                  </a:lnTo>
                  <a:cubicBezTo>
                    <a:pt x="73208" y="5233"/>
                    <a:pt x="78329" y="1529"/>
                    <a:pt x="84033" y="0"/>
                  </a:cubicBezTo>
                  <a:lnTo>
                    <a:pt x="101540" y="2306"/>
                  </a:lnTo>
                  <a:lnTo>
                    <a:pt x="112290" y="16315"/>
                  </a:lnTo>
                  <a:cubicBezTo>
                    <a:pt x="113818" y="22019"/>
                    <a:pt x="113171" y="28305"/>
                    <a:pt x="109985" y="33823"/>
                  </a:cubicBezTo>
                  <a:lnTo>
                    <a:pt x="63321" y="114648"/>
                  </a:lnTo>
                  <a:lnTo>
                    <a:pt x="238541" y="114648"/>
                  </a:lnTo>
                  <a:cubicBezTo>
                    <a:pt x="244912" y="114648"/>
                    <a:pt x="250681" y="117231"/>
                    <a:pt x="254856" y="1214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457200" marR="0" lvl="1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200" b="1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grpSp>
        <p:nvGrpSpPr>
          <p:cNvPr id="145" name="Google Shape;145;gfb1b165395_2_0"/>
          <p:cNvGrpSpPr/>
          <p:nvPr/>
        </p:nvGrpSpPr>
        <p:grpSpPr>
          <a:xfrm rot="0">
            <a:off x="0" y="0"/>
            <a:ext cx="12192000" cy="8206258"/>
            <a:chOff x="781083" y="-3248025"/>
            <a:chExt cx="12192000" cy="8206258"/>
          </a:xfrm>
        </p:grpSpPr>
        <p:sp>
          <p:nvSpPr>
            <p:cNvPr id="146" name="Google Shape;146;gfb1b165395_2_0"/>
            <p:cNvSpPr/>
            <p:nvPr/>
          </p:nvSpPr>
          <p:spPr>
            <a:xfrm>
              <a:off x="781083" y="-3248025"/>
              <a:ext cx="12192000" cy="6858000"/>
            </a:xfrm>
            <a:prstGeom prst="rtTriangle">
              <a:avLst/>
            </a:prstGeom>
            <a:solidFill>
              <a:schemeClr val="lt1">
                <a:alpha val="21960"/>
              </a:schemeClr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47" name="Google Shape;147;gfb1b165395_2_0"/>
            <p:cNvSpPr/>
            <p:nvPr/>
          </p:nvSpPr>
          <p:spPr>
            <a:xfrm>
              <a:off x="949533" y="-3066813"/>
              <a:ext cx="11808000" cy="6477000"/>
            </a:xfrm>
            <a:prstGeom prst="roundRect">
              <a:avLst>
                <a:gd name="adj" fmla="val 3178"/>
              </a:avLst>
            </a:prstGeom>
            <a:solidFill>
              <a:schemeClr val="lt1"/>
            </a:solidFill>
            <a:ln w="34925" cap="flat" cmpd="sng">
              <a:solidFill>
                <a:srgbClr val="33c072"/>
              </a:solidFill>
              <a:prstDash val="solid"/>
              <a:miter/>
            </a:ln>
            <a:effectLst>
              <a:outerShdw dist="50800" dir="2700000" algn="t" rotWithShape="0">
                <a:srgbClr val="000000">
                  <a:alpha val="29800"/>
                </a:srgbClr>
              </a:outerShdw>
            </a:effectLst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8" name="Google Shape;148;gfb1b165395_2_0"/>
            <p:cNvGrpSpPr/>
            <p:nvPr/>
          </p:nvGrpSpPr>
          <p:grpSpPr>
            <a:xfrm rot="0">
              <a:off x="11726590" y="4781682"/>
              <a:ext cx="98100" cy="176551"/>
              <a:chOff x="11726590" y="4859623"/>
              <a:chExt cx="98100" cy="205747"/>
            </a:xfrm>
          </p:grpSpPr>
          <p:sp>
            <p:nvSpPr>
              <p:cNvPr id="149" name="Google Shape;149;gfb1b165395_2_0"/>
              <p:cNvSpPr/>
              <p:nvPr/>
            </p:nvSpPr>
            <p:spPr>
              <a:xfrm>
                <a:off x="11726590" y="4859623"/>
                <a:ext cx="981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gfb1b165395_2_0"/>
              <p:cNvSpPr/>
              <p:nvPr/>
            </p:nvSpPr>
            <p:spPr>
              <a:xfrm>
                <a:off x="11726590" y="4944497"/>
                <a:ext cx="981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gfb1b165395_2_0"/>
              <p:cNvSpPr/>
              <p:nvPr/>
            </p:nvSpPr>
            <p:spPr>
              <a:xfrm>
                <a:off x="11726590" y="5029370"/>
                <a:ext cx="981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2" name="Google Shape;152;gfb1b165395_2_0"/>
            <p:cNvSpPr/>
            <p:nvPr/>
          </p:nvSpPr>
          <p:spPr>
            <a:xfrm>
              <a:off x="1021233" y="-171213"/>
              <a:ext cx="11664600" cy="685800"/>
            </a:xfrm>
            <a:prstGeom prst="round2SameRect">
              <a:avLst>
                <a:gd name="adj1" fmla="val 22575"/>
                <a:gd name="adj2" fmla="val 14519"/>
              </a:avLst>
            </a:prstGeom>
            <a:solidFill>
              <a:srgbClr val="f2f2f2"/>
            </a:solidFill>
            <a:ln>
              <a:noFill/>
            </a:ln>
          </p:spPr>
          <p:txBody>
            <a:bodyPr wrap="square" lIns="91424" tIns="45700" rIns="91424" bIns="0" anchor="t" anchorCtr="0">
              <a:noAutofit/>
            </a:bodyPr>
            <a:lstStyle/>
            <a:p>
              <a:pPr marL="0" marR="0" lvl="2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4000" b="1">
                  <a:solidFill>
                    <a:srgbClr val="595959"/>
                  </a:solidFill>
                  <a:latin typeface="맑은 고딕"/>
                  <a:ea typeface="맑은 고딕"/>
                </a:rPr>
                <a:t>개요</a:t>
              </a:r>
              <a:endParaRPr sz="2400" b="0" i="0" u="none" strike="noStrike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E285E0-25D1-4806-B9DF-3590BD92D4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1587" y="85267"/>
            <a:ext cx="2965331" cy="221025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ko-KR" altLang="en-US" sz="1200" dirty="0"/>
              <a:t>비밀번호 재설정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063305"/>
              </p:ext>
            </p:extLst>
          </p:nvPr>
        </p:nvGraphicFramePr>
        <p:xfrm>
          <a:off x="8688288" y="476672"/>
          <a:ext cx="3384376" cy="104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</a:tblGrid>
              <a:tr h="258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본인인증 완료 후 비밀번호 재설정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</a:tbl>
          </a:graphicData>
        </a:graphic>
      </p:graphicFrame>
      <p:sp>
        <p:nvSpPr>
          <p:cNvPr id="9" name="Google Shape;585;gf65049cc2c_1_408"/>
          <p:cNvSpPr/>
          <p:nvPr/>
        </p:nvSpPr>
        <p:spPr>
          <a:xfrm>
            <a:off x="56600" y="0"/>
            <a:ext cx="12192000" cy="6858000"/>
          </a:xfrm>
          <a:prstGeom prst="rtTriangle">
            <a:avLst/>
          </a:prstGeom>
          <a:solidFill>
            <a:schemeClr val="lt1">
              <a:alpha val="2196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-86755" y="276399"/>
            <a:ext cx="8775043" cy="6581601"/>
            <a:chOff x="56600" y="0"/>
            <a:chExt cx="12192000" cy="6858000"/>
          </a:xfrm>
        </p:grpSpPr>
        <p:sp>
          <p:nvSpPr>
            <p:cNvPr id="11" name="Google Shape;573;gf65049cc2c_1_408"/>
            <p:cNvSpPr/>
            <p:nvPr/>
          </p:nvSpPr>
          <p:spPr>
            <a:xfrm>
              <a:off x="2903773" y="5132513"/>
              <a:ext cx="2743200" cy="12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rgbClr val="88E0D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CONTENTS A</a:t>
              </a:r>
              <a:endParaRPr/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컨텐츠에 대한 내용을 적어요</a:t>
              </a:r>
              <a:endParaRPr sz="1400" b="1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Enjoy your stylish business and campus life with BIZCAM </a:t>
              </a:r>
              <a:endParaRPr/>
            </a:p>
          </p:txBody>
        </p:sp>
        <p:pic>
          <p:nvPicPr>
            <p:cNvPr id="12" name="Google Shape;574;gf65049cc2c_1_40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19935" y="1377292"/>
              <a:ext cx="10145100" cy="3649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575;gf65049cc2c_1_408"/>
            <p:cNvSpPr/>
            <p:nvPr/>
          </p:nvSpPr>
          <p:spPr>
            <a:xfrm>
              <a:off x="9329059" y="2798873"/>
              <a:ext cx="486600" cy="2228100"/>
            </a:xfrm>
            <a:prstGeom prst="rect">
              <a:avLst/>
            </a:prstGeom>
            <a:noFill/>
            <a:ln w="9525" cap="flat" cmpd="sng">
              <a:solidFill>
                <a:srgbClr val="53585B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 u="none" strike="noStrike" cap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4" name="Google Shape;576;gf65049cc2c_1_408"/>
            <p:cNvGrpSpPr/>
            <p:nvPr/>
          </p:nvGrpSpPr>
          <p:grpSpPr>
            <a:xfrm>
              <a:off x="9082987" y="2248646"/>
              <a:ext cx="971875" cy="423741"/>
              <a:chOff x="9955683" y="6767733"/>
              <a:chExt cx="1228200" cy="535500"/>
            </a:xfrm>
          </p:grpSpPr>
          <p:sp>
            <p:nvSpPr>
              <p:cNvPr id="37" name="Google Shape;577;gf65049cc2c_1_408"/>
              <p:cNvSpPr/>
              <p:nvPr/>
            </p:nvSpPr>
            <p:spPr>
              <a:xfrm>
                <a:off x="9955683" y="6767733"/>
                <a:ext cx="1228200" cy="535500"/>
              </a:xfrm>
              <a:prstGeom prst="roundRect">
                <a:avLst>
                  <a:gd name="adj" fmla="val 15448"/>
                </a:avLst>
              </a:prstGeom>
              <a:solidFill>
                <a:schemeClr val="lt1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3500" dist="127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CHECK!!</a:t>
                </a:r>
                <a:endParaRPr/>
              </a:p>
            </p:txBody>
          </p:sp>
          <p:sp>
            <p:nvSpPr>
              <p:cNvPr id="38" name="Google Shape;578;gf65049cc2c_1_408"/>
              <p:cNvSpPr/>
              <p:nvPr/>
            </p:nvSpPr>
            <p:spPr>
              <a:xfrm>
                <a:off x="9955683" y="6767733"/>
                <a:ext cx="344388" cy="344388"/>
              </a:xfrm>
              <a:custGeom>
                <a:avLst/>
                <a:gdLst/>
                <a:ahLst/>
                <a:cxnLst/>
                <a:rect l="l" t="t" r="r" b="b"/>
                <a:pathLst>
                  <a:path w="344388" h="344388" extrusionOk="0">
                    <a:moveTo>
                      <a:pt x="94648" y="0"/>
                    </a:moveTo>
                    <a:lnTo>
                      <a:pt x="344388" y="0"/>
                    </a:lnTo>
                    <a:lnTo>
                      <a:pt x="0" y="344388"/>
                    </a:lnTo>
                    <a:lnTo>
                      <a:pt x="0" y="94648"/>
                    </a:lnTo>
                    <a:cubicBezTo>
                      <a:pt x="0" y="42375"/>
                      <a:pt x="42375" y="0"/>
                      <a:pt x="94648" y="0"/>
                    </a:cubicBezTo>
                    <a:close/>
                  </a:path>
                </a:pathLst>
              </a:custGeom>
              <a:solidFill>
                <a:srgbClr val="53585B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" name="Google Shape;579;gf65049cc2c_1_408"/>
              <p:cNvSpPr/>
              <p:nvPr/>
            </p:nvSpPr>
            <p:spPr>
              <a:xfrm rot="-3593723">
                <a:off x="9983608" y="6822551"/>
                <a:ext cx="142130" cy="87357"/>
              </a:xfrm>
              <a:custGeom>
                <a:avLst/>
                <a:gdLst/>
                <a:ahLst/>
                <a:cxnLst/>
                <a:rect l="l" t="t" r="r" b="b"/>
                <a:pathLst>
                  <a:path w="261614" h="160794" extrusionOk="0">
                    <a:moveTo>
                      <a:pt x="101541" y="2305"/>
                    </a:moveTo>
                    <a:lnTo>
                      <a:pt x="101540" y="2306"/>
                    </a:lnTo>
                    <a:lnTo>
                      <a:pt x="101540" y="2305"/>
                    </a:lnTo>
                    <a:close/>
                    <a:moveTo>
                      <a:pt x="254856" y="121406"/>
                    </a:moveTo>
                    <a:cubicBezTo>
                      <a:pt x="259031" y="125581"/>
                      <a:pt x="261614" y="131350"/>
                      <a:pt x="261614" y="137721"/>
                    </a:cubicBezTo>
                    <a:lnTo>
                      <a:pt x="261613" y="137721"/>
                    </a:lnTo>
                    <a:cubicBezTo>
                      <a:pt x="261613" y="150464"/>
                      <a:pt x="251283" y="160794"/>
                      <a:pt x="238540" y="160794"/>
                    </a:cubicBezTo>
                    <a:lnTo>
                      <a:pt x="24796" y="160793"/>
                    </a:lnTo>
                    <a:lnTo>
                      <a:pt x="21762" y="159536"/>
                    </a:lnTo>
                    <a:lnTo>
                      <a:pt x="11539" y="158190"/>
                    </a:lnTo>
                    <a:lnTo>
                      <a:pt x="11540" y="158189"/>
                    </a:lnTo>
                    <a:cubicBezTo>
                      <a:pt x="504" y="151818"/>
                      <a:pt x="-3277" y="137707"/>
                      <a:pt x="3095" y="126671"/>
                    </a:cubicBezTo>
                    <a:lnTo>
                      <a:pt x="70022" y="10751"/>
                    </a:lnTo>
                    <a:cubicBezTo>
                      <a:pt x="73208" y="5233"/>
                      <a:pt x="78329" y="1529"/>
                      <a:pt x="84033" y="0"/>
                    </a:cubicBezTo>
                    <a:lnTo>
                      <a:pt x="101540" y="2306"/>
                    </a:lnTo>
                    <a:lnTo>
                      <a:pt x="112290" y="16315"/>
                    </a:lnTo>
                    <a:cubicBezTo>
                      <a:pt x="113818" y="22019"/>
                      <a:pt x="113171" y="28305"/>
                      <a:pt x="109985" y="33823"/>
                    </a:cubicBezTo>
                    <a:lnTo>
                      <a:pt x="63321" y="114648"/>
                    </a:lnTo>
                    <a:lnTo>
                      <a:pt x="238541" y="114648"/>
                    </a:lnTo>
                    <a:cubicBezTo>
                      <a:pt x="244912" y="114648"/>
                      <a:pt x="250681" y="117231"/>
                      <a:pt x="254856" y="1214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457200" marR="0" lvl="1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5" name="Google Shape;580;gf65049cc2c_1_408"/>
            <p:cNvGrpSpPr/>
            <p:nvPr/>
          </p:nvGrpSpPr>
          <p:grpSpPr>
            <a:xfrm>
              <a:off x="8350899" y="5196243"/>
              <a:ext cx="2450700" cy="1053900"/>
              <a:chOff x="9469764" y="6767733"/>
              <a:chExt cx="2450700" cy="1053900"/>
            </a:xfrm>
          </p:grpSpPr>
          <p:sp>
            <p:nvSpPr>
              <p:cNvPr id="34" name="Google Shape;581;gf65049cc2c_1_408"/>
              <p:cNvSpPr/>
              <p:nvPr/>
            </p:nvSpPr>
            <p:spPr>
              <a:xfrm>
                <a:off x="9469764" y="6767733"/>
                <a:ext cx="2450700" cy="1053900"/>
              </a:xfrm>
              <a:prstGeom prst="roundRect">
                <a:avLst>
                  <a:gd name="adj" fmla="val 13279"/>
                </a:avLst>
              </a:prstGeom>
              <a:solidFill>
                <a:schemeClr val="lt1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3500" dist="127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 b="1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컨텐츠에 대한 내용을 적어요</a:t>
                </a:r>
                <a:endParaRPr sz="1100" b="1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0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Enjoy your stylish business and campus life with BIZCAM </a:t>
                </a:r>
                <a:endParaRPr/>
              </a:p>
            </p:txBody>
          </p:sp>
          <p:sp>
            <p:nvSpPr>
              <p:cNvPr id="35" name="Google Shape;582;gf65049cc2c_1_408"/>
              <p:cNvSpPr/>
              <p:nvPr/>
            </p:nvSpPr>
            <p:spPr>
              <a:xfrm>
                <a:off x="9469764" y="6767733"/>
                <a:ext cx="344388" cy="344388"/>
              </a:xfrm>
              <a:custGeom>
                <a:avLst/>
                <a:gdLst/>
                <a:ahLst/>
                <a:cxnLst/>
                <a:rect l="l" t="t" r="r" b="b"/>
                <a:pathLst>
                  <a:path w="344388" h="344388" extrusionOk="0">
                    <a:moveTo>
                      <a:pt x="94648" y="0"/>
                    </a:moveTo>
                    <a:lnTo>
                      <a:pt x="344388" y="0"/>
                    </a:lnTo>
                    <a:lnTo>
                      <a:pt x="0" y="344388"/>
                    </a:lnTo>
                    <a:lnTo>
                      <a:pt x="0" y="94648"/>
                    </a:lnTo>
                    <a:cubicBezTo>
                      <a:pt x="0" y="42375"/>
                      <a:pt x="42375" y="0"/>
                      <a:pt x="94648" y="0"/>
                    </a:cubicBezTo>
                    <a:close/>
                  </a:path>
                </a:pathLst>
              </a:custGeom>
              <a:solidFill>
                <a:srgbClr val="53585B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" name="Google Shape;583;gf65049cc2c_1_408"/>
              <p:cNvSpPr/>
              <p:nvPr/>
            </p:nvSpPr>
            <p:spPr>
              <a:xfrm rot="-3593723">
                <a:off x="9514798" y="6813026"/>
                <a:ext cx="142130" cy="87357"/>
              </a:xfrm>
              <a:custGeom>
                <a:avLst/>
                <a:gdLst/>
                <a:ahLst/>
                <a:cxnLst/>
                <a:rect l="l" t="t" r="r" b="b"/>
                <a:pathLst>
                  <a:path w="261614" h="160794" extrusionOk="0">
                    <a:moveTo>
                      <a:pt x="101541" y="2305"/>
                    </a:moveTo>
                    <a:lnTo>
                      <a:pt x="101540" y="2306"/>
                    </a:lnTo>
                    <a:lnTo>
                      <a:pt x="101540" y="2305"/>
                    </a:lnTo>
                    <a:close/>
                    <a:moveTo>
                      <a:pt x="254856" y="121406"/>
                    </a:moveTo>
                    <a:cubicBezTo>
                      <a:pt x="259031" y="125581"/>
                      <a:pt x="261614" y="131350"/>
                      <a:pt x="261614" y="137721"/>
                    </a:cubicBezTo>
                    <a:lnTo>
                      <a:pt x="261613" y="137721"/>
                    </a:lnTo>
                    <a:cubicBezTo>
                      <a:pt x="261613" y="150464"/>
                      <a:pt x="251283" y="160794"/>
                      <a:pt x="238540" y="160794"/>
                    </a:cubicBezTo>
                    <a:lnTo>
                      <a:pt x="24796" y="160793"/>
                    </a:lnTo>
                    <a:lnTo>
                      <a:pt x="21762" y="159536"/>
                    </a:lnTo>
                    <a:lnTo>
                      <a:pt x="11539" y="158190"/>
                    </a:lnTo>
                    <a:lnTo>
                      <a:pt x="11540" y="158189"/>
                    </a:lnTo>
                    <a:cubicBezTo>
                      <a:pt x="504" y="151818"/>
                      <a:pt x="-3277" y="137707"/>
                      <a:pt x="3095" y="126671"/>
                    </a:cubicBezTo>
                    <a:lnTo>
                      <a:pt x="70022" y="10751"/>
                    </a:lnTo>
                    <a:cubicBezTo>
                      <a:pt x="73208" y="5233"/>
                      <a:pt x="78329" y="1529"/>
                      <a:pt x="84033" y="0"/>
                    </a:cubicBezTo>
                    <a:lnTo>
                      <a:pt x="101540" y="2306"/>
                    </a:lnTo>
                    <a:lnTo>
                      <a:pt x="112290" y="16315"/>
                    </a:lnTo>
                    <a:cubicBezTo>
                      <a:pt x="113818" y="22019"/>
                      <a:pt x="113171" y="28305"/>
                      <a:pt x="109985" y="33823"/>
                    </a:cubicBezTo>
                    <a:lnTo>
                      <a:pt x="63321" y="114648"/>
                    </a:lnTo>
                    <a:lnTo>
                      <a:pt x="238541" y="114648"/>
                    </a:lnTo>
                    <a:cubicBezTo>
                      <a:pt x="244912" y="114648"/>
                      <a:pt x="250681" y="117231"/>
                      <a:pt x="254856" y="1214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457200" marR="0" lvl="1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6" name="Google Shape;584;gf65049cc2c_1_408"/>
            <p:cNvGrpSpPr/>
            <p:nvPr/>
          </p:nvGrpSpPr>
          <p:grpSpPr>
            <a:xfrm>
              <a:off x="56600" y="0"/>
              <a:ext cx="12192000" cy="6858000"/>
              <a:chOff x="0" y="0"/>
              <a:chExt cx="12192000" cy="6858000"/>
            </a:xfrm>
          </p:grpSpPr>
          <p:sp>
            <p:nvSpPr>
              <p:cNvPr id="24" name="Google Shape;585;gf65049cc2c_1_408"/>
              <p:cNvSpPr/>
              <p:nvPr/>
            </p:nvSpPr>
            <p:spPr>
              <a:xfrm>
                <a:off x="0" y="0"/>
                <a:ext cx="12192000" cy="6858000"/>
              </a:xfrm>
              <a:prstGeom prst="rtTriangle">
                <a:avLst/>
              </a:prstGeom>
              <a:solidFill>
                <a:schemeClr val="lt1">
                  <a:alpha val="2196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586;gf65049cc2c_1_408"/>
              <p:cNvSpPr/>
              <p:nvPr/>
            </p:nvSpPr>
            <p:spPr>
              <a:xfrm>
                <a:off x="202503" y="190499"/>
                <a:ext cx="11808001" cy="6477001"/>
              </a:xfrm>
              <a:prstGeom prst="roundRect">
                <a:avLst>
                  <a:gd name="adj" fmla="val 3178"/>
                </a:avLst>
              </a:prstGeom>
              <a:solidFill>
                <a:schemeClr val="lt1"/>
              </a:solidFill>
              <a:ln w="34925" cap="flat" cmpd="sng">
                <a:solidFill>
                  <a:srgbClr val="33C072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dist="50800" dir="2700000" algn="t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914400" marR="0" lvl="2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6" name="Google Shape;587;gf65049cc2c_1_408"/>
              <p:cNvGrpSpPr/>
              <p:nvPr/>
            </p:nvGrpSpPr>
            <p:grpSpPr>
              <a:xfrm>
                <a:off x="11702838" y="1430406"/>
                <a:ext cx="142200" cy="4896061"/>
                <a:chOff x="11702838" y="858913"/>
                <a:chExt cx="142200" cy="5705700"/>
              </a:xfrm>
            </p:grpSpPr>
            <p:sp>
              <p:nvSpPr>
                <p:cNvPr id="28" name="Google Shape;588;gf65049cc2c_1_408"/>
                <p:cNvSpPr/>
                <p:nvPr/>
              </p:nvSpPr>
              <p:spPr>
                <a:xfrm>
                  <a:off x="11734246" y="858913"/>
                  <a:ext cx="79200" cy="57057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>
                    <a:alpha val="6669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9" name="Google Shape;589;gf65049cc2c_1_408"/>
                <p:cNvGrpSpPr/>
                <p:nvPr/>
              </p:nvGrpSpPr>
              <p:grpSpPr>
                <a:xfrm>
                  <a:off x="11702838" y="4676335"/>
                  <a:ext cx="142200" cy="388500"/>
                  <a:chOff x="11702838" y="4771585"/>
                  <a:chExt cx="142200" cy="388500"/>
                </a:xfrm>
              </p:grpSpPr>
              <p:sp>
                <p:nvSpPr>
                  <p:cNvPr id="30" name="Google Shape;590;gf65049cc2c_1_408"/>
                  <p:cNvSpPr/>
                  <p:nvPr/>
                </p:nvSpPr>
                <p:spPr>
                  <a:xfrm>
                    <a:off x="11702838" y="4771585"/>
                    <a:ext cx="142200" cy="3885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" name="Google Shape;591;gf65049cc2c_1_408"/>
                  <p:cNvSpPr/>
                  <p:nvPr/>
                </p:nvSpPr>
                <p:spPr>
                  <a:xfrm>
                    <a:off x="11726590" y="4859623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" name="Google Shape;592;gf65049cc2c_1_408"/>
                  <p:cNvSpPr/>
                  <p:nvPr/>
                </p:nvSpPr>
                <p:spPr>
                  <a:xfrm>
                    <a:off x="11726590" y="4944497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" name="Google Shape;593;gf65049cc2c_1_408"/>
                  <p:cNvSpPr/>
                  <p:nvPr/>
                </p:nvSpPr>
                <p:spPr>
                  <a:xfrm>
                    <a:off x="11726590" y="5029370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sp>
        <p:nvSpPr>
          <p:cNvPr id="40" name="TextBox 39"/>
          <p:cNvSpPr txBox="1"/>
          <p:nvPr/>
        </p:nvSpPr>
        <p:spPr>
          <a:xfrm>
            <a:off x="11588262" y="68758"/>
            <a:ext cx="484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45" name="텍스트 개체 틀 4">
            <a:extLst>
              <a:ext uri="{FF2B5EF4-FFF2-40B4-BE49-F238E27FC236}">
                <a16:creationId xmlns:a16="http://schemas.microsoft.com/office/drawing/2014/main" id="{181CE6EC-43A5-4409-9C12-1C3782E8CB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31904" y="110748"/>
            <a:ext cx="3329469" cy="221025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en-US" altLang="ko-KR" sz="1200" dirty="0"/>
              <a:t>Find </a:t>
            </a:r>
            <a:r>
              <a:rPr lang="en-US" altLang="ko-KR" sz="1200" dirty="0" err="1"/>
              <a:t>PassWord</a:t>
            </a:r>
            <a:endParaRPr lang="ko-KR" altLang="en-US" sz="1200" dirty="0"/>
          </a:p>
        </p:txBody>
      </p:sp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44150"/>
              </p:ext>
            </p:extLst>
          </p:nvPr>
        </p:nvGraphicFramePr>
        <p:xfrm>
          <a:off x="8696075" y="1596372"/>
          <a:ext cx="3373618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216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1402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1.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재설정하려는 비밀번호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354180"/>
              </p:ext>
            </p:extLst>
          </p:nvPr>
        </p:nvGraphicFramePr>
        <p:xfrm>
          <a:off x="8695267" y="2214195"/>
          <a:ext cx="3374426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300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2126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3.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확인 버튼을 누르면 메인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67062"/>
              </p:ext>
            </p:extLst>
          </p:nvPr>
        </p:nvGraphicFramePr>
        <p:xfrm>
          <a:off x="8695267" y="2517822"/>
          <a:ext cx="3374426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300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2126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4.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050" b="0" dirty="0"/>
                        <a:t>아이디 찾기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809687"/>
              </p:ext>
            </p:extLst>
          </p:nvPr>
        </p:nvGraphicFramePr>
        <p:xfrm>
          <a:off x="8700746" y="2821449"/>
          <a:ext cx="3374426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300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2126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5.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비밀번호 찾기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59" name="표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424079"/>
              </p:ext>
            </p:extLst>
          </p:nvPr>
        </p:nvGraphicFramePr>
        <p:xfrm>
          <a:off x="8696075" y="1906053"/>
          <a:ext cx="3374426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300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2126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2.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재설정하려는 비밀번호 확인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276655"/>
              </p:ext>
            </p:extLst>
          </p:nvPr>
        </p:nvGraphicFramePr>
        <p:xfrm>
          <a:off x="8698680" y="3128300"/>
          <a:ext cx="3374426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300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2126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6.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회원가입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F8B1F503-6CCD-42E7-BA7E-C6EA93F0E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0047" y="540965"/>
            <a:ext cx="6034012" cy="6052465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377655" y="3795491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308326" y="5473403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③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77655" y="4394032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②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67750" y="5992800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④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407728" y="5992800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⑥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339264" y="5998278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val="36280900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E285E0-25D1-4806-B9DF-3590BD92D4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1587" y="85267"/>
            <a:ext cx="2965331" cy="221025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ko-KR" altLang="en-US" sz="1200" dirty="0" err="1"/>
              <a:t>마이페이지</a:t>
            </a:r>
            <a:endParaRPr lang="ko-KR" altLang="en-US" sz="12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620595"/>
              </p:ext>
            </p:extLst>
          </p:nvPr>
        </p:nvGraphicFramePr>
        <p:xfrm>
          <a:off x="8688288" y="476672"/>
          <a:ext cx="3384376" cy="104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</a:tblGrid>
              <a:tr h="258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마이 페이지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,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내 정보 확인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</a:tbl>
          </a:graphicData>
        </a:graphic>
      </p:graphicFrame>
      <p:sp>
        <p:nvSpPr>
          <p:cNvPr id="9" name="Google Shape;585;gf65049cc2c_1_408"/>
          <p:cNvSpPr/>
          <p:nvPr/>
        </p:nvSpPr>
        <p:spPr>
          <a:xfrm>
            <a:off x="56600" y="0"/>
            <a:ext cx="12192000" cy="6858000"/>
          </a:xfrm>
          <a:prstGeom prst="rtTriangle">
            <a:avLst/>
          </a:prstGeom>
          <a:solidFill>
            <a:schemeClr val="lt1">
              <a:alpha val="2196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-86755" y="276399"/>
            <a:ext cx="8775043" cy="6581601"/>
            <a:chOff x="56600" y="0"/>
            <a:chExt cx="12192000" cy="6858000"/>
          </a:xfrm>
        </p:grpSpPr>
        <p:sp>
          <p:nvSpPr>
            <p:cNvPr id="11" name="Google Shape;573;gf65049cc2c_1_408"/>
            <p:cNvSpPr/>
            <p:nvPr/>
          </p:nvSpPr>
          <p:spPr>
            <a:xfrm>
              <a:off x="2903773" y="5132513"/>
              <a:ext cx="2743200" cy="12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rgbClr val="88E0D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CONTENTS A</a:t>
              </a:r>
              <a:endParaRPr/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컨텐츠에 대한 내용을 적어요</a:t>
              </a:r>
              <a:endParaRPr sz="1400" b="1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Enjoy your stylish business and campus life with BIZCAM </a:t>
              </a:r>
              <a:endParaRPr/>
            </a:p>
          </p:txBody>
        </p:sp>
        <p:pic>
          <p:nvPicPr>
            <p:cNvPr id="12" name="Google Shape;574;gf65049cc2c_1_40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19935" y="1377292"/>
              <a:ext cx="10145100" cy="3649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575;gf65049cc2c_1_408"/>
            <p:cNvSpPr/>
            <p:nvPr/>
          </p:nvSpPr>
          <p:spPr>
            <a:xfrm>
              <a:off x="9329059" y="2798873"/>
              <a:ext cx="486600" cy="2228100"/>
            </a:xfrm>
            <a:prstGeom prst="rect">
              <a:avLst/>
            </a:prstGeom>
            <a:noFill/>
            <a:ln w="9525" cap="flat" cmpd="sng">
              <a:solidFill>
                <a:srgbClr val="53585B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 u="none" strike="noStrike" cap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4" name="Google Shape;576;gf65049cc2c_1_408"/>
            <p:cNvGrpSpPr/>
            <p:nvPr/>
          </p:nvGrpSpPr>
          <p:grpSpPr>
            <a:xfrm>
              <a:off x="9082987" y="2248646"/>
              <a:ext cx="971875" cy="423741"/>
              <a:chOff x="9955683" y="6767733"/>
              <a:chExt cx="1228200" cy="535500"/>
            </a:xfrm>
          </p:grpSpPr>
          <p:sp>
            <p:nvSpPr>
              <p:cNvPr id="37" name="Google Shape;577;gf65049cc2c_1_408"/>
              <p:cNvSpPr/>
              <p:nvPr/>
            </p:nvSpPr>
            <p:spPr>
              <a:xfrm>
                <a:off x="9955683" y="6767733"/>
                <a:ext cx="1228200" cy="535500"/>
              </a:xfrm>
              <a:prstGeom prst="roundRect">
                <a:avLst>
                  <a:gd name="adj" fmla="val 15448"/>
                </a:avLst>
              </a:prstGeom>
              <a:solidFill>
                <a:schemeClr val="lt1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3500" dist="127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CHECK!!</a:t>
                </a:r>
                <a:endParaRPr/>
              </a:p>
            </p:txBody>
          </p:sp>
          <p:sp>
            <p:nvSpPr>
              <p:cNvPr id="38" name="Google Shape;578;gf65049cc2c_1_408"/>
              <p:cNvSpPr/>
              <p:nvPr/>
            </p:nvSpPr>
            <p:spPr>
              <a:xfrm>
                <a:off x="9955683" y="6767733"/>
                <a:ext cx="344388" cy="344388"/>
              </a:xfrm>
              <a:custGeom>
                <a:avLst/>
                <a:gdLst/>
                <a:ahLst/>
                <a:cxnLst/>
                <a:rect l="l" t="t" r="r" b="b"/>
                <a:pathLst>
                  <a:path w="344388" h="344388" extrusionOk="0">
                    <a:moveTo>
                      <a:pt x="94648" y="0"/>
                    </a:moveTo>
                    <a:lnTo>
                      <a:pt x="344388" y="0"/>
                    </a:lnTo>
                    <a:lnTo>
                      <a:pt x="0" y="344388"/>
                    </a:lnTo>
                    <a:lnTo>
                      <a:pt x="0" y="94648"/>
                    </a:lnTo>
                    <a:cubicBezTo>
                      <a:pt x="0" y="42375"/>
                      <a:pt x="42375" y="0"/>
                      <a:pt x="94648" y="0"/>
                    </a:cubicBezTo>
                    <a:close/>
                  </a:path>
                </a:pathLst>
              </a:custGeom>
              <a:solidFill>
                <a:srgbClr val="53585B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" name="Google Shape;579;gf65049cc2c_1_408"/>
              <p:cNvSpPr/>
              <p:nvPr/>
            </p:nvSpPr>
            <p:spPr>
              <a:xfrm rot="-3593723">
                <a:off x="9983608" y="6822551"/>
                <a:ext cx="142130" cy="87357"/>
              </a:xfrm>
              <a:custGeom>
                <a:avLst/>
                <a:gdLst/>
                <a:ahLst/>
                <a:cxnLst/>
                <a:rect l="l" t="t" r="r" b="b"/>
                <a:pathLst>
                  <a:path w="261614" h="160794" extrusionOk="0">
                    <a:moveTo>
                      <a:pt x="101541" y="2305"/>
                    </a:moveTo>
                    <a:lnTo>
                      <a:pt x="101540" y="2306"/>
                    </a:lnTo>
                    <a:lnTo>
                      <a:pt x="101540" y="2305"/>
                    </a:lnTo>
                    <a:close/>
                    <a:moveTo>
                      <a:pt x="254856" y="121406"/>
                    </a:moveTo>
                    <a:cubicBezTo>
                      <a:pt x="259031" y="125581"/>
                      <a:pt x="261614" y="131350"/>
                      <a:pt x="261614" y="137721"/>
                    </a:cubicBezTo>
                    <a:lnTo>
                      <a:pt x="261613" y="137721"/>
                    </a:lnTo>
                    <a:cubicBezTo>
                      <a:pt x="261613" y="150464"/>
                      <a:pt x="251283" y="160794"/>
                      <a:pt x="238540" y="160794"/>
                    </a:cubicBezTo>
                    <a:lnTo>
                      <a:pt x="24796" y="160793"/>
                    </a:lnTo>
                    <a:lnTo>
                      <a:pt x="21762" y="159536"/>
                    </a:lnTo>
                    <a:lnTo>
                      <a:pt x="11539" y="158190"/>
                    </a:lnTo>
                    <a:lnTo>
                      <a:pt x="11540" y="158189"/>
                    </a:lnTo>
                    <a:cubicBezTo>
                      <a:pt x="504" y="151818"/>
                      <a:pt x="-3277" y="137707"/>
                      <a:pt x="3095" y="126671"/>
                    </a:cubicBezTo>
                    <a:lnTo>
                      <a:pt x="70022" y="10751"/>
                    </a:lnTo>
                    <a:cubicBezTo>
                      <a:pt x="73208" y="5233"/>
                      <a:pt x="78329" y="1529"/>
                      <a:pt x="84033" y="0"/>
                    </a:cubicBezTo>
                    <a:lnTo>
                      <a:pt x="101540" y="2306"/>
                    </a:lnTo>
                    <a:lnTo>
                      <a:pt x="112290" y="16315"/>
                    </a:lnTo>
                    <a:cubicBezTo>
                      <a:pt x="113818" y="22019"/>
                      <a:pt x="113171" y="28305"/>
                      <a:pt x="109985" y="33823"/>
                    </a:cubicBezTo>
                    <a:lnTo>
                      <a:pt x="63321" y="114648"/>
                    </a:lnTo>
                    <a:lnTo>
                      <a:pt x="238541" y="114648"/>
                    </a:lnTo>
                    <a:cubicBezTo>
                      <a:pt x="244912" y="114648"/>
                      <a:pt x="250681" y="117231"/>
                      <a:pt x="254856" y="1214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457200" marR="0" lvl="1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5" name="Google Shape;580;gf65049cc2c_1_408"/>
            <p:cNvGrpSpPr/>
            <p:nvPr/>
          </p:nvGrpSpPr>
          <p:grpSpPr>
            <a:xfrm>
              <a:off x="8350899" y="5196243"/>
              <a:ext cx="2450700" cy="1053900"/>
              <a:chOff x="9469764" y="6767733"/>
              <a:chExt cx="2450700" cy="1053900"/>
            </a:xfrm>
          </p:grpSpPr>
          <p:sp>
            <p:nvSpPr>
              <p:cNvPr id="34" name="Google Shape;581;gf65049cc2c_1_408"/>
              <p:cNvSpPr/>
              <p:nvPr/>
            </p:nvSpPr>
            <p:spPr>
              <a:xfrm>
                <a:off x="9469764" y="6767733"/>
                <a:ext cx="2450700" cy="1053900"/>
              </a:xfrm>
              <a:prstGeom prst="roundRect">
                <a:avLst>
                  <a:gd name="adj" fmla="val 13279"/>
                </a:avLst>
              </a:prstGeom>
              <a:solidFill>
                <a:schemeClr val="lt1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3500" dist="127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 b="1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컨텐츠에 대한 내용을 적어요</a:t>
                </a:r>
                <a:endParaRPr sz="1100" b="1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0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Enjoy your stylish business and campus life with BIZCAM </a:t>
                </a:r>
                <a:endParaRPr/>
              </a:p>
            </p:txBody>
          </p:sp>
          <p:sp>
            <p:nvSpPr>
              <p:cNvPr id="35" name="Google Shape;582;gf65049cc2c_1_408"/>
              <p:cNvSpPr/>
              <p:nvPr/>
            </p:nvSpPr>
            <p:spPr>
              <a:xfrm>
                <a:off x="9469764" y="6767733"/>
                <a:ext cx="344388" cy="344388"/>
              </a:xfrm>
              <a:custGeom>
                <a:avLst/>
                <a:gdLst/>
                <a:ahLst/>
                <a:cxnLst/>
                <a:rect l="l" t="t" r="r" b="b"/>
                <a:pathLst>
                  <a:path w="344388" h="344388" extrusionOk="0">
                    <a:moveTo>
                      <a:pt x="94648" y="0"/>
                    </a:moveTo>
                    <a:lnTo>
                      <a:pt x="344388" y="0"/>
                    </a:lnTo>
                    <a:lnTo>
                      <a:pt x="0" y="344388"/>
                    </a:lnTo>
                    <a:lnTo>
                      <a:pt x="0" y="94648"/>
                    </a:lnTo>
                    <a:cubicBezTo>
                      <a:pt x="0" y="42375"/>
                      <a:pt x="42375" y="0"/>
                      <a:pt x="94648" y="0"/>
                    </a:cubicBezTo>
                    <a:close/>
                  </a:path>
                </a:pathLst>
              </a:custGeom>
              <a:solidFill>
                <a:srgbClr val="53585B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" name="Google Shape;583;gf65049cc2c_1_408"/>
              <p:cNvSpPr/>
              <p:nvPr/>
            </p:nvSpPr>
            <p:spPr>
              <a:xfrm rot="-3593723">
                <a:off x="9514798" y="6813026"/>
                <a:ext cx="142130" cy="87357"/>
              </a:xfrm>
              <a:custGeom>
                <a:avLst/>
                <a:gdLst/>
                <a:ahLst/>
                <a:cxnLst/>
                <a:rect l="l" t="t" r="r" b="b"/>
                <a:pathLst>
                  <a:path w="261614" h="160794" extrusionOk="0">
                    <a:moveTo>
                      <a:pt x="101541" y="2305"/>
                    </a:moveTo>
                    <a:lnTo>
                      <a:pt x="101540" y="2306"/>
                    </a:lnTo>
                    <a:lnTo>
                      <a:pt x="101540" y="2305"/>
                    </a:lnTo>
                    <a:close/>
                    <a:moveTo>
                      <a:pt x="254856" y="121406"/>
                    </a:moveTo>
                    <a:cubicBezTo>
                      <a:pt x="259031" y="125581"/>
                      <a:pt x="261614" y="131350"/>
                      <a:pt x="261614" y="137721"/>
                    </a:cubicBezTo>
                    <a:lnTo>
                      <a:pt x="261613" y="137721"/>
                    </a:lnTo>
                    <a:cubicBezTo>
                      <a:pt x="261613" y="150464"/>
                      <a:pt x="251283" y="160794"/>
                      <a:pt x="238540" y="160794"/>
                    </a:cubicBezTo>
                    <a:lnTo>
                      <a:pt x="24796" y="160793"/>
                    </a:lnTo>
                    <a:lnTo>
                      <a:pt x="21762" y="159536"/>
                    </a:lnTo>
                    <a:lnTo>
                      <a:pt x="11539" y="158190"/>
                    </a:lnTo>
                    <a:lnTo>
                      <a:pt x="11540" y="158189"/>
                    </a:lnTo>
                    <a:cubicBezTo>
                      <a:pt x="504" y="151818"/>
                      <a:pt x="-3277" y="137707"/>
                      <a:pt x="3095" y="126671"/>
                    </a:cubicBezTo>
                    <a:lnTo>
                      <a:pt x="70022" y="10751"/>
                    </a:lnTo>
                    <a:cubicBezTo>
                      <a:pt x="73208" y="5233"/>
                      <a:pt x="78329" y="1529"/>
                      <a:pt x="84033" y="0"/>
                    </a:cubicBezTo>
                    <a:lnTo>
                      <a:pt x="101540" y="2306"/>
                    </a:lnTo>
                    <a:lnTo>
                      <a:pt x="112290" y="16315"/>
                    </a:lnTo>
                    <a:cubicBezTo>
                      <a:pt x="113818" y="22019"/>
                      <a:pt x="113171" y="28305"/>
                      <a:pt x="109985" y="33823"/>
                    </a:cubicBezTo>
                    <a:lnTo>
                      <a:pt x="63321" y="114648"/>
                    </a:lnTo>
                    <a:lnTo>
                      <a:pt x="238541" y="114648"/>
                    </a:lnTo>
                    <a:cubicBezTo>
                      <a:pt x="244912" y="114648"/>
                      <a:pt x="250681" y="117231"/>
                      <a:pt x="254856" y="1214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457200" marR="0" lvl="1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6" name="Google Shape;584;gf65049cc2c_1_408"/>
            <p:cNvGrpSpPr/>
            <p:nvPr/>
          </p:nvGrpSpPr>
          <p:grpSpPr>
            <a:xfrm>
              <a:off x="56600" y="0"/>
              <a:ext cx="12192000" cy="6858000"/>
              <a:chOff x="0" y="0"/>
              <a:chExt cx="12192000" cy="6858000"/>
            </a:xfrm>
          </p:grpSpPr>
          <p:sp>
            <p:nvSpPr>
              <p:cNvPr id="24" name="Google Shape;585;gf65049cc2c_1_408"/>
              <p:cNvSpPr/>
              <p:nvPr/>
            </p:nvSpPr>
            <p:spPr>
              <a:xfrm>
                <a:off x="0" y="0"/>
                <a:ext cx="12192000" cy="6858000"/>
              </a:xfrm>
              <a:prstGeom prst="rtTriangle">
                <a:avLst/>
              </a:prstGeom>
              <a:solidFill>
                <a:schemeClr val="lt1">
                  <a:alpha val="2196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586;gf65049cc2c_1_408"/>
              <p:cNvSpPr/>
              <p:nvPr/>
            </p:nvSpPr>
            <p:spPr>
              <a:xfrm>
                <a:off x="202503" y="190499"/>
                <a:ext cx="11808001" cy="6477001"/>
              </a:xfrm>
              <a:prstGeom prst="roundRect">
                <a:avLst>
                  <a:gd name="adj" fmla="val 3178"/>
                </a:avLst>
              </a:prstGeom>
              <a:solidFill>
                <a:schemeClr val="lt1"/>
              </a:solidFill>
              <a:ln w="34925" cap="flat" cmpd="sng">
                <a:solidFill>
                  <a:srgbClr val="33C072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dist="50800" dir="2700000" algn="t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914400" marR="0" lvl="2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6" name="Google Shape;587;gf65049cc2c_1_408"/>
              <p:cNvGrpSpPr/>
              <p:nvPr/>
            </p:nvGrpSpPr>
            <p:grpSpPr>
              <a:xfrm>
                <a:off x="11702838" y="1430406"/>
                <a:ext cx="142200" cy="4896061"/>
                <a:chOff x="11702838" y="858913"/>
                <a:chExt cx="142200" cy="5705700"/>
              </a:xfrm>
            </p:grpSpPr>
            <p:sp>
              <p:nvSpPr>
                <p:cNvPr id="28" name="Google Shape;588;gf65049cc2c_1_408"/>
                <p:cNvSpPr/>
                <p:nvPr/>
              </p:nvSpPr>
              <p:spPr>
                <a:xfrm>
                  <a:off x="11734246" y="858913"/>
                  <a:ext cx="79200" cy="57057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>
                    <a:alpha val="6669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9" name="Google Shape;589;gf65049cc2c_1_408"/>
                <p:cNvGrpSpPr/>
                <p:nvPr/>
              </p:nvGrpSpPr>
              <p:grpSpPr>
                <a:xfrm>
                  <a:off x="11702838" y="4676335"/>
                  <a:ext cx="142200" cy="388500"/>
                  <a:chOff x="11702838" y="4771585"/>
                  <a:chExt cx="142200" cy="388500"/>
                </a:xfrm>
              </p:grpSpPr>
              <p:sp>
                <p:nvSpPr>
                  <p:cNvPr id="30" name="Google Shape;590;gf65049cc2c_1_408"/>
                  <p:cNvSpPr/>
                  <p:nvPr/>
                </p:nvSpPr>
                <p:spPr>
                  <a:xfrm>
                    <a:off x="11702838" y="4771585"/>
                    <a:ext cx="142200" cy="3885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" name="Google Shape;591;gf65049cc2c_1_408"/>
                  <p:cNvSpPr/>
                  <p:nvPr/>
                </p:nvSpPr>
                <p:spPr>
                  <a:xfrm>
                    <a:off x="11726590" y="4859623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" name="Google Shape;592;gf65049cc2c_1_408"/>
                  <p:cNvSpPr/>
                  <p:nvPr/>
                </p:nvSpPr>
                <p:spPr>
                  <a:xfrm>
                    <a:off x="11726590" y="4944497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" name="Google Shape;593;gf65049cc2c_1_408"/>
                  <p:cNvSpPr/>
                  <p:nvPr/>
                </p:nvSpPr>
                <p:spPr>
                  <a:xfrm>
                    <a:off x="11726590" y="5029370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4816CA5-A9D9-4CF1-8F2E-6B503849C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77" y="559355"/>
            <a:ext cx="8073994" cy="604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2" name="TextBox 41"/>
          <p:cNvSpPr txBox="1"/>
          <p:nvPr/>
        </p:nvSpPr>
        <p:spPr>
          <a:xfrm>
            <a:off x="6773353" y="1152205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569042" y="1149638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③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539360" y="1149639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②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141150" y="1162839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④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49509" y="1136516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⑥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62646" y="1162839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⑤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588262" y="68758"/>
            <a:ext cx="484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45" name="텍스트 개체 틀 4">
            <a:extLst>
              <a:ext uri="{FF2B5EF4-FFF2-40B4-BE49-F238E27FC236}">
                <a16:creationId xmlns:a16="http://schemas.microsoft.com/office/drawing/2014/main" id="{181CE6EC-43A5-4409-9C12-1C3782E8CB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31904" y="110748"/>
            <a:ext cx="3329469" cy="221025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en-US" altLang="ko-KR" sz="1200" dirty="0"/>
              <a:t>My page</a:t>
            </a:r>
            <a:endParaRPr lang="ko-KR" altLang="en-US" sz="1200" dirty="0"/>
          </a:p>
        </p:txBody>
      </p:sp>
      <p:sp>
        <p:nvSpPr>
          <p:cNvPr id="54" name="TextBox 53"/>
          <p:cNvSpPr txBox="1"/>
          <p:nvPr/>
        </p:nvSpPr>
        <p:spPr>
          <a:xfrm>
            <a:off x="2859235" y="5482812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⑫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859235" y="3929950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⑦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859235" y="4213781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⑧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859235" y="4542823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⑨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859235" y="4850600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⑩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859235" y="5170139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⑪</a:t>
            </a: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28828"/>
              </p:ext>
            </p:extLst>
          </p:nvPr>
        </p:nvGraphicFramePr>
        <p:xfrm>
          <a:off x="8699046" y="1586634"/>
          <a:ext cx="3373618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216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1402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1.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사용자 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62" name="표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86841"/>
              </p:ext>
            </p:extLst>
          </p:nvPr>
        </p:nvGraphicFramePr>
        <p:xfrm>
          <a:off x="8688288" y="2366016"/>
          <a:ext cx="3374426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300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2126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3.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쪽지 함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797553"/>
              </p:ext>
            </p:extLst>
          </p:nvPr>
        </p:nvGraphicFramePr>
        <p:xfrm>
          <a:off x="8688288" y="2669643"/>
          <a:ext cx="3374426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300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2126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4.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050" b="0" dirty="0"/>
                        <a:t>마이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690962"/>
              </p:ext>
            </p:extLst>
          </p:nvPr>
        </p:nvGraphicFramePr>
        <p:xfrm>
          <a:off x="8693767" y="2973270"/>
          <a:ext cx="3374426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300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2126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5.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메인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65" name="표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277272"/>
              </p:ext>
            </p:extLst>
          </p:nvPr>
        </p:nvGraphicFramePr>
        <p:xfrm>
          <a:off x="8699046" y="1896315"/>
          <a:ext cx="3374426" cy="41148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300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2126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2.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로그아웃 버튼을 누르면 로그아웃 된 상태로 메인 페이지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61657"/>
              </p:ext>
            </p:extLst>
          </p:nvPr>
        </p:nvGraphicFramePr>
        <p:xfrm>
          <a:off x="8691701" y="3280121"/>
          <a:ext cx="3374426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300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2126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6.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상품명 </a:t>
                      </a:r>
                      <a:r>
                        <a:rPr lang="en-US" altLang="ko-KR" sz="1050" b="0" dirty="0"/>
                        <a:t>or </a:t>
                      </a:r>
                      <a:r>
                        <a:rPr lang="ko-KR" altLang="en-US" sz="1050" b="0" dirty="0"/>
                        <a:t>카테고리 검색 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67" name="표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230204"/>
              </p:ext>
            </p:extLst>
          </p:nvPr>
        </p:nvGraphicFramePr>
        <p:xfrm>
          <a:off x="8694048" y="3586972"/>
          <a:ext cx="3374426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300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2126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7.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개인 정보 변경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68" name="표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114233"/>
              </p:ext>
            </p:extLst>
          </p:nvPr>
        </p:nvGraphicFramePr>
        <p:xfrm>
          <a:off x="8696861" y="3888666"/>
          <a:ext cx="3374426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300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2126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8.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판매 물품 관리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69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700339"/>
              </p:ext>
            </p:extLst>
          </p:nvPr>
        </p:nvGraphicFramePr>
        <p:xfrm>
          <a:off x="8696861" y="4197450"/>
          <a:ext cx="3374426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300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2126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9.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구매 내역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70" name="표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806746"/>
              </p:ext>
            </p:extLst>
          </p:nvPr>
        </p:nvGraphicFramePr>
        <p:xfrm>
          <a:off x="8696002" y="4501077"/>
          <a:ext cx="3374426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300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2126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10.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판매 내역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71" name="표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303708"/>
              </p:ext>
            </p:extLst>
          </p:nvPr>
        </p:nvGraphicFramePr>
        <p:xfrm>
          <a:off x="8696002" y="4802771"/>
          <a:ext cx="3374426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300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2126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11.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관심 목록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72" name="표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304506"/>
              </p:ext>
            </p:extLst>
          </p:nvPr>
        </p:nvGraphicFramePr>
        <p:xfrm>
          <a:off x="8696002" y="5107689"/>
          <a:ext cx="3374426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300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2126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12.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쪽지 함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05619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E285E0-25D1-4806-B9DF-3590BD92D4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1587" y="85267"/>
            <a:ext cx="2965331" cy="221025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ko-KR" altLang="en-US" sz="1200" dirty="0"/>
              <a:t>개인 정보 변경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694082"/>
              </p:ext>
            </p:extLst>
          </p:nvPr>
        </p:nvGraphicFramePr>
        <p:xfrm>
          <a:off x="8688288" y="476672"/>
          <a:ext cx="3384376" cy="104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</a:tblGrid>
              <a:tr h="258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사용자 정보 수정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</a:tbl>
          </a:graphicData>
        </a:graphic>
      </p:graphicFrame>
      <p:sp>
        <p:nvSpPr>
          <p:cNvPr id="9" name="Google Shape;585;gf65049cc2c_1_408"/>
          <p:cNvSpPr/>
          <p:nvPr/>
        </p:nvSpPr>
        <p:spPr>
          <a:xfrm>
            <a:off x="56600" y="0"/>
            <a:ext cx="12192000" cy="6858000"/>
          </a:xfrm>
          <a:prstGeom prst="rtTriangle">
            <a:avLst/>
          </a:prstGeom>
          <a:solidFill>
            <a:schemeClr val="lt1">
              <a:alpha val="2196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-86755" y="276399"/>
            <a:ext cx="8775043" cy="6581601"/>
            <a:chOff x="56600" y="0"/>
            <a:chExt cx="12192000" cy="6858000"/>
          </a:xfrm>
        </p:grpSpPr>
        <p:sp>
          <p:nvSpPr>
            <p:cNvPr id="11" name="Google Shape;573;gf65049cc2c_1_408"/>
            <p:cNvSpPr/>
            <p:nvPr/>
          </p:nvSpPr>
          <p:spPr>
            <a:xfrm>
              <a:off x="2903773" y="5132513"/>
              <a:ext cx="2743200" cy="12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rgbClr val="88E0D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CONTENTS A</a:t>
              </a:r>
              <a:endParaRPr/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컨텐츠에 대한 내용을 적어요</a:t>
              </a:r>
              <a:endParaRPr sz="1400" b="1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Enjoy your stylish business and campus life with BIZCAM </a:t>
              </a:r>
              <a:endParaRPr/>
            </a:p>
          </p:txBody>
        </p:sp>
        <p:pic>
          <p:nvPicPr>
            <p:cNvPr id="12" name="Google Shape;574;gf65049cc2c_1_40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19935" y="1377292"/>
              <a:ext cx="10145100" cy="3649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575;gf65049cc2c_1_408"/>
            <p:cNvSpPr/>
            <p:nvPr/>
          </p:nvSpPr>
          <p:spPr>
            <a:xfrm>
              <a:off x="9329059" y="2798873"/>
              <a:ext cx="486600" cy="2228100"/>
            </a:xfrm>
            <a:prstGeom prst="rect">
              <a:avLst/>
            </a:prstGeom>
            <a:noFill/>
            <a:ln w="9525" cap="flat" cmpd="sng">
              <a:solidFill>
                <a:srgbClr val="53585B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 u="none" strike="noStrike" cap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4" name="Google Shape;576;gf65049cc2c_1_408"/>
            <p:cNvGrpSpPr/>
            <p:nvPr/>
          </p:nvGrpSpPr>
          <p:grpSpPr>
            <a:xfrm>
              <a:off x="9082987" y="2248646"/>
              <a:ext cx="971875" cy="423741"/>
              <a:chOff x="9955683" y="6767733"/>
              <a:chExt cx="1228200" cy="535500"/>
            </a:xfrm>
          </p:grpSpPr>
          <p:sp>
            <p:nvSpPr>
              <p:cNvPr id="37" name="Google Shape;577;gf65049cc2c_1_408"/>
              <p:cNvSpPr/>
              <p:nvPr/>
            </p:nvSpPr>
            <p:spPr>
              <a:xfrm>
                <a:off x="9955683" y="6767733"/>
                <a:ext cx="1228200" cy="535500"/>
              </a:xfrm>
              <a:prstGeom prst="roundRect">
                <a:avLst>
                  <a:gd name="adj" fmla="val 15448"/>
                </a:avLst>
              </a:prstGeom>
              <a:solidFill>
                <a:schemeClr val="lt1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3500" dist="127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CHECK!!</a:t>
                </a:r>
                <a:endParaRPr/>
              </a:p>
            </p:txBody>
          </p:sp>
          <p:sp>
            <p:nvSpPr>
              <p:cNvPr id="38" name="Google Shape;578;gf65049cc2c_1_408"/>
              <p:cNvSpPr/>
              <p:nvPr/>
            </p:nvSpPr>
            <p:spPr>
              <a:xfrm>
                <a:off x="9955683" y="6767733"/>
                <a:ext cx="344388" cy="344388"/>
              </a:xfrm>
              <a:custGeom>
                <a:avLst/>
                <a:gdLst/>
                <a:ahLst/>
                <a:cxnLst/>
                <a:rect l="l" t="t" r="r" b="b"/>
                <a:pathLst>
                  <a:path w="344388" h="344388" extrusionOk="0">
                    <a:moveTo>
                      <a:pt x="94648" y="0"/>
                    </a:moveTo>
                    <a:lnTo>
                      <a:pt x="344388" y="0"/>
                    </a:lnTo>
                    <a:lnTo>
                      <a:pt x="0" y="344388"/>
                    </a:lnTo>
                    <a:lnTo>
                      <a:pt x="0" y="94648"/>
                    </a:lnTo>
                    <a:cubicBezTo>
                      <a:pt x="0" y="42375"/>
                      <a:pt x="42375" y="0"/>
                      <a:pt x="94648" y="0"/>
                    </a:cubicBezTo>
                    <a:close/>
                  </a:path>
                </a:pathLst>
              </a:custGeom>
              <a:solidFill>
                <a:srgbClr val="53585B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" name="Google Shape;579;gf65049cc2c_1_408"/>
              <p:cNvSpPr/>
              <p:nvPr/>
            </p:nvSpPr>
            <p:spPr>
              <a:xfrm rot="-3593723">
                <a:off x="9983608" y="6822551"/>
                <a:ext cx="142130" cy="87357"/>
              </a:xfrm>
              <a:custGeom>
                <a:avLst/>
                <a:gdLst/>
                <a:ahLst/>
                <a:cxnLst/>
                <a:rect l="l" t="t" r="r" b="b"/>
                <a:pathLst>
                  <a:path w="261614" h="160794" extrusionOk="0">
                    <a:moveTo>
                      <a:pt x="101541" y="2305"/>
                    </a:moveTo>
                    <a:lnTo>
                      <a:pt x="101540" y="2306"/>
                    </a:lnTo>
                    <a:lnTo>
                      <a:pt x="101540" y="2305"/>
                    </a:lnTo>
                    <a:close/>
                    <a:moveTo>
                      <a:pt x="254856" y="121406"/>
                    </a:moveTo>
                    <a:cubicBezTo>
                      <a:pt x="259031" y="125581"/>
                      <a:pt x="261614" y="131350"/>
                      <a:pt x="261614" y="137721"/>
                    </a:cubicBezTo>
                    <a:lnTo>
                      <a:pt x="261613" y="137721"/>
                    </a:lnTo>
                    <a:cubicBezTo>
                      <a:pt x="261613" y="150464"/>
                      <a:pt x="251283" y="160794"/>
                      <a:pt x="238540" y="160794"/>
                    </a:cubicBezTo>
                    <a:lnTo>
                      <a:pt x="24796" y="160793"/>
                    </a:lnTo>
                    <a:lnTo>
                      <a:pt x="21762" y="159536"/>
                    </a:lnTo>
                    <a:lnTo>
                      <a:pt x="11539" y="158190"/>
                    </a:lnTo>
                    <a:lnTo>
                      <a:pt x="11540" y="158189"/>
                    </a:lnTo>
                    <a:cubicBezTo>
                      <a:pt x="504" y="151818"/>
                      <a:pt x="-3277" y="137707"/>
                      <a:pt x="3095" y="126671"/>
                    </a:cubicBezTo>
                    <a:lnTo>
                      <a:pt x="70022" y="10751"/>
                    </a:lnTo>
                    <a:cubicBezTo>
                      <a:pt x="73208" y="5233"/>
                      <a:pt x="78329" y="1529"/>
                      <a:pt x="84033" y="0"/>
                    </a:cubicBezTo>
                    <a:lnTo>
                      <a:pt x="101540" y="2306"/>
                    </a:lnTo>
                    <a:lnTo>
                      <a:pt x="112290" y="16315"/>
                    </a:lnTo>
                    <a:cubicBezTo>
                      <a:pt x="113818" y="22019"/>
                      <a:pt x="113171" y="28305"/>
                      <a:pt x="109985" y="33823"/>
                    </a:cubicBezTo>
                    <a:lnTo>
                      <a:pt x="63321" y="114648"/>
                    </a:lnTo>
                    <a:lnTo>
                      <a:pt x="238541" y="114648"/>
                    </a:lnTo>
                    <a:cubicBezTo>
                      <a:pt x="244912" y="114648"/>
                      <a:pt x="250681" y="117231"/>
                      <a:pt x="254856" y="1214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457200" marR="0" lvl="1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5" name="Google Shape;580;gf65049cc2c_1_408"/>
            <p:cNvGrpSpPr/>
            <p:nvPr/>
          </p:nvGrpSpPr>
          <p:grpSpPr>
            <a:xfrm>
              <a:off x="8350899" y="5196243"/>
              <a:ext cx="2450700" cy="1053900"/>
              <a:chOff x="9469764" y="6767733"/>
              <a:chExt cx="2450700" cy="1053900"/>
            </a:xfrm>
          </p:grpSpPr>
          <p:sp>
            <p:nvSpPr>
              <p:cNvPr id="34" name="Google Shape;581;gf65049cc2c_1_408"/>
              <p:cNvSpPr/>
              <p:nvPr/>
            </p:nvSpPr>
            <p:spPr>
              <a:xfrm>
                <a:off x="9469764" y="6767733"/>
                <a:ext cx="2450700" cy="1053900"/>
              </a:xfrm>
              <a:prstGeom prst="roundRect">
                <a:avLst>
                  <a:gd name="adj" fmla="val 13279"/>
                </a:avLst>
              </a:prstGeom>
              <a:solidFill>
                <a:schemeClr val="lt1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3500" dist="127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 b="1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컨텐츠에 대한 내용을 적어요</a:t>
                </a:r>
                <a:endParaRPr sz="1100" b="1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0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Enjoy your stylish business and campus life with BIZCAM </a:t>
                </a:r>
                <a:endParaRPr/>
              </a:p>
            </p:txBody>
          </p:sp>
          <p:sp>
            <p:nvSpPr>
              <p:cNvPr id="35" name="Google Shape;582;gf65049cc2c_1_408"/>
              <p:cNvSpPr/>
              <p:nvPr/>
            </p:nvSpPr>
            <p:spPr>
              <a:xfrm>
                <a:off x="9469764" y="6767733"/>
                <a:ext cx="344388" cy="344388"/>
              </a:xfrm>
              <a:custGeom>
                <a:avLst/>
                <a:gdLst/>
                <a:ahLst/>
                <a:cxnLst/>
                <a:rect l="l" t="t" r="r" b="b"/>
                <a:pathLst>
                  <a:path w="344388" h="344388" extrusionOk="0">
                    <a:moveTo>
                      <a:pt x="94648" y="0"/>
                    </a:moveTo>
                    <a:lnTo>
                      <a:pt x="344388" y="0"/>
                    </a:lnTo>
                    <a:lnTo>
                      <a:pt x="0" y="344388"/>
                    </a:lnTo>
                    <a:lnTo>
                      <a:pt x="0" y="94648"/>
                    </a:lnTo>
                    <a:cubicBezTo>
                      <a:pt x="0" y="42375"/>
                      <a:pt x="42375" y="0"/>
                      <a:pt x="94648" y="0"/>
                    </a:cubicBezTo>
                    <a:close/>
                  </a:path>
                </a:pathLst>
              </a:custGeom>
              <a:solidFill>
                <a:srgbClr val="53585B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" name="Google Shape;583;gf65049cc2c_1_408"/>
              <p:cNvSpPr/>
              <p:nvPr/>
            </p:nvSpPr>
            <p:spPr>
              <a:xfrm rot="-3593723">
                <a:off x="9514798" y="6813026"/>
                <a:ext cx="142130" cy="87357"/>
              </a:xfrm>
              <a:custGeom>
                <a:avLst/>
                <a:gdLst/>
                <a:ahLst/>
                <a:cxnLst/>
                <a:rect l="l" t="t" r="r" b="b"/>
                <a:pathLst>
                  <a:path w="261614" h="160794" extrusionOk="0">
                    <a:moveTo>
                      <a:pt x="101541" y="2305"/>
                    </a:moveTo>
                    <a:lnTo>
                      <a:pt x="101540" y="2306"/>
                    </a:lnTo>
                    <a:lnTo>
                      <a:pt x="101540" y="2305"/>
                    </a:lnTo>
                    <a:close/>
                    <a:moveTo>
                      <a:pt x="254856" y="121406"/>
                    </a:moveTo>
                    <a:cubicBezTo>
                      <a:pt x="259031" y="125581"/>
                      <a:pt x="261614" y="131350"/>
                      <a:pt x="261614" y="137721"/>
                    </a:cubicBezTo>
                    <a:lnTo>
                      <a:pt x="261613" y="137721"/>
                    </a:lnTo>
                    <a:cubicBezTo>
                      <a:pt x="261613" y="150464"/>
                      <a:pt x="251283" y="160794"/>
                      <a:pt x="238540" y="160794"/>
                    </a:cubicBezTo>
                    <a:lnTo>
                      <a:pt x="24796" y="160793"/>
                    </a:lnTo>
                    <a:lnTo>
                      <a:pt x="21762" y="159536"/>
                    </a:lnTo>
                    <a:lnTo>
                      <a:pt x="11539" y="158190"/>
                    </a:lnTo>
                    <a:lnTo>
                      <a:pt x="11540" y="158189"/>
                    </a:lnTo>
                    <a:cubicBezTo>
                      <a:pt x="504" y="151818"/>
                      <a:pt x="-3277" y="137707"/>
                      <a:pt x="3095" y="126671"/>
                    </a:cubicBezTo>
                    <a:lnTo>
                      <a:pt x="70022" y="10751"/>
                    </a:lnTo>
                    <a:cubicBezTo>
                      <a:pt x="73208" y="5233"/>
                      <a:pt x="78329" y="1529"/>
                      <a:pt x="84033" y="0"/>
                    </a:cubicBezTo>
                    <a:lnTo>
                      <a:pt x="101540" y="2306"/>
                    </a:lnTo>
                    <a:lnTo>
                      <a:pt x="112290" y="16315"/>
                    </a:lnTo>
                    <a:cubicBezTo>
                      <a:pt x="113818" y="22019"/>
                      <a:pt x="113171" y="28305"/>
                      <a:pt x="109985" y="33823"/>
                    </a:cubicBezTo>
                    <a:lnTo>
                      <a:pt x="63321" y="114648"/>
                    </a:lnTo>
                    <a:lnTo>
                      <a:pt x="238541" y="114648"/>
                    </a:lnTo>
                    <a:cubicBezTo>
                      <a:pt x="244912" y="114648"/>
                      <a:pt x="250681" y="117231"/>
                      <a:pt x="254856" y="1214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457200" marR="0" lvl="1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6" name="Google Shape;584;gf65049cc2c_1_408"/>
            <p:cNvGrpSpPr/>
            <p:nvPr/>
          </p:nvGrpSpPr>
          <p:grpSpPr>
            <a:xfrm>
              <a:off x="56600" y="0"/>
              <a:ext cx="12192000" cy="6858000"/>
              <a:chOff x="0" y="0"/>
              <a:chExt cx="12192000" cy="6858000"/>
            </a:xfrm>
          </p:grpSpPr>
          <p:sp>
            <p:nvSpPr>
              <p:cNvPr id="24" name="Google Shape;585;gf65049cc2c_1_408"/>
              <p:cNvSpPr/>
              <p:nvPr/>
            </p:nvSpPr>
            <p:spPr>
              <a:xfrm>
                <a:off x="0" y="0"/>
                <a:ext cx="12192000" cy="6858000"/>
              </a:xfrm>
              <a:prstGeom prst="rtTriangle">
                <a:avLst/>
              </a:prstGeom>
              <a:solidFill>
                <a:schemeClr val="lt1">
                  <a:alpha val="2196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586;gf65049cc2c_1_408"/>
              <p:cNvSpPr/>
              <p:nvPr/>
            </p:nvSpPr>
            <p:spPr>
              <a:xfrm>
                <a:off x="202503" y="190499"/>
                <a:ext cx="11808001" cy="6477001"/>
              </a:xfrm>
              <a:prstGeom prst="roundRect">
                <a:avLst>
                  <a:gd name="adj" fmla="val 3178"/>
                </a:avLst>
              </a:prstGeom>
              <a:solidFill>
                <a:schemeClr val="lt1"/>
              </a:solidFill>
              <a:ln w="34925" cap="flat" cmpd="sng">
                <a:solidFill>
                  <a:srgbClr val="33C072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dist="50800" dir="2700000" algn="t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914400" marR="0" lvl="2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6" name="Google Shape;587;gf65049cc2c_1_408"/>
              <p:cNvGrpSpPr/>
              <p:nvPr/>
            </p:nvGrpSpPr>
            <p:grpSpPr>
              <a:xfrm>
                <a:off x="11702838" y="1430406"/>
                <a:ext cx="142200" cy="4896061"/>
                <a:chOff x="11702838" y="858913"/>
                <a:chExt cx="142200" cy="5705700"/>
              </a:xfrm>
            </p:grpSpPr>
            <p:sp>
              <p:nvSpPr>
                <p:cNvPr id="28" name="Google Shape;588;gf65049cc2c_1_408"/>
                <p:cNvSpPr/>
                <p:nvPr/>
              </p:nvSpPr>
              <p:spPr>
                <a:xfrm>
                  <a:off x="11734246" y="858913"/>
                  <a:ext cx="79200" cy="57057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>
                    <a:alpha val="6669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9" name="Google Shape;589;gf65049cc2c_1_408"/>
                <p:cNvGrpSpPr/>
                <p:nvPr/>
              </p:nvGrpSpPr>
              <p:grpSpPr>
                <a:xfrm>
                  <a:off x="11702838" y="4676335"/>
                  <a:ext cx="142200" cy="388500"/>
                  <a:chOff x="11702838" y="4771585"/>
                  <a:chExt cx="142200" cy="388500"/>
                </a:xfrm>
              </p:grpSpPr>
              <p:sp>
                <p:nvSpPr>
                  <p:cNvPr id="30" name="Google Shape;590;gf65049cc2c_1_408"/>
                  <p:cNvSpPr/>
                  <p:nvPr/>
                </p:nvSpPr>
                <p:spPr>
                  <a:xfrm>
                    <a:off x="11702838" y="4771585"/>
                    <a:ext cx="142200" cy="3885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" name="Google Shape;591;gf65049cc2c_1_408"/>
                  <p:cNvSpPr/>
                  <p:nvPr/>
                </p:nvSpPr>
                <p:spPr>
                  <a:xfrm>
                    <a:off x="11726590" y="4859623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" name="Google Shape;592;gf65049cc2c_1_408"/>
                  <p:cNvSpPr/>
                  <p:nvPr/>
                </p:nvSpPr>
                <p:spPr>
                  <a:xfrm>
                    <a:off x="11726590" y="4944497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" name="Google Shape;593;gf65049cc2c_1_408"/>
                  <p:cNvSpPr/>
                  <p:nvPr/>
                </p:nvSpPr>
                <p:spPr>
                  <a:xfrm>
                    <a:off x="11726590" y="5029370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sp>
        <p:nvSpPr>
          <p:cNvPr id="40" name="TextBox 39"/>
          <p:cNvSpPr txBox="1"/>
          <p:nvPr/>
        </p:nvSpPr>
        <p:spPr>
          <a:xfrm>
            <a:off x="11588262" y="68758"/>
            <a:ext cx="484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41" name="텍스트 개체 틀 4">
            <a:extLst>
              <a:ext uri="{FF2B5EF4-FFF2-40B4-BE49-F238E27FC236}">
                <a16:creationId xmlns:a16="http://schemas.microsoft.com/office/drawing/2014/main" id="{181CE6EC-43A5-4409-9C12-1C3782E8CB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31904" y="110748"/>
            <a:ext cx="3329469" cy="221025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en-US" altLang="ko-KR" sz="1200" dirty="0"/>
              <a:t>Modify Profile</a:t>
            </a:r>
            <a:endParaRPr lang="ko-KR" altLang="en-US" sz="1200" dirty="0"/>
          </a:p>
        </p:txBody>
      </p:sp>
      <p:graphicFrame>
        <p:nvGraphicFramePr>
          <p:cNvPr id="62" name="표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934065"/>
              </p:ext>
            </p:extLst>
          </p:nvPr>
        </p:nvGraphicFramePr>
        <p:xfrm>
          <a:off x="8688288" y="1587231"/>
          <a:ext cx="3373618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216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1402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1.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비밀번호 확인을 통해 사용자 정보를 수정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C44C904B-3001-4E2C-A11A-40BB3A1B6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079" y="1886759"/>
            <a:ext cx="7887373" cy="3084482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7628730" y="2450050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25356537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E285E0-25D1-4806-B9DF-3590BD92D4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1587" y="85267"/>
            <a:ext cx="2965331" cy="221025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ko-KR" altLang="en-US" sz="1200" dirty="0"/>
              <a:t>개인 정보 변경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790667"/>
              </p:ext>
            </p:extLst>
          </p:nvPr>
        </p:nvGraphicFramePr>
        <p:xfrm>
          <a:off x="8688288" y="476672"/>
          <a:ext cx="3384376" cy="104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</a:tblGrid>
              <a:tr h="258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사용자 정보 수정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가능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</a:tbl>
          </a:graphicData>
        </a:graphic>
      </p:graphicFrame>
      <p:sp>
        <p:nvSpPr>
          <p:cNvPr id="9" name="Google Shape;585;gf65049cc2c_1_408"/>
          <p:cNvSpPr/>
          <p:nvPr/>
        </p:nvSpPr>
        <p:spPr>
          <a:xfrm>
            <a:off x="56600" y="0"/>
            <a:ext cx="12192000" cy="6858000"/>
          </a:xfrm>
          <a:prstGeom prst="rtTriangle">
            <a:avLst/>
          </a:prstGeom>
          <a:solidFill>
            <a:schemeClr val="lt1">
              <a:alpha val="2196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-86755" y="276399"/>
            <a:ext cx="8775043" cy="6581601"/>
            <a:chOff x="56600" y="0"/>
            <a:chExt cx="12192000" cy="6858000"/>
          </a:xfrm>
        </p:grpSpPr>
        <p:sp>
          <p:nvSpPr>
            <p:cNvPr id="11" name="Google Shape;573;gf65049cc2c_1_408"/>
            <p:cNvSpPr/>
            <p:nvPr/>
          </p:nvSpPr>
          <p:spPr>
            <a:xfrm>
              <a:off x="2903773" y="5132513"/>
              <a:ext cx="2743200" cy="12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rgbClr val="88E0D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CONTENTS A</a:t>
              </a:r>
              <a:endParaRPr/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컨텐츠에 대한 내용을 적어요</a:t>
              </a:r>
              <a:endParaRPr sz="1400" b="1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Enjoy your stylish business and campus life with BIZCAM </a:t>
              </a:r>
              <a:endParaRPr/>
            </a:p>
          </p:txBody>
        </p:sp>
        <p:pic>
          <p:nvPicPr>
            <p:cNvPr id="12" name="Google Shape;574;gf65049cc2c_1_40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19935" y="1377292"/>
              <a:ext cx="10145100" cy="3649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575;gf65049cc2c_1_408"/>
            <p:cNvSpPr/>
            <p:nvPr/>
          </p:nvSpPr>
          <p:spPr>
            <a:xfrm>
              <a:off x="9329059" y="2798873"/>
              <a:ext cx="486600" cy="2228100"/>
            </a:xfrm>
            <a:prstGeom prst="rect">
              <a:avLst/>
            </a:prstGeom>
            <a:noFill/>
            <a:ln w="9525" cap="flat" cmpd="sng">
              <a:solidFill>
                <a:srgbClr val="53585B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 u="none" strike="noStrike" cap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4" name="Google Shape;576;gf65049cc2c_1_408"/>
            <p:cNvGrpSpPr/>
            <p:nvPr/>
          </p:nvGrpSpPr>
          <p:grpSpPr>
            <a:xfrm>
              <a:off x="9082987" y="2248646"/>
              <a:ext cx="971875" cy="423741"/>
              <a:chOff x="9955683" y="6767733"/>
              <a:chExt cx="1228200" cy="535500"/>
            </a:xfrm>
          </p:grpSpPr>
          <p:sp>
            <p:nvSpPr>
              <p:cNvPr id="37" name="Google Shape;577;gf65049cc2c_1_408"/>
              <p:cNvSpPr/>
              <p:nvPr/>
            </p:nvSpPr>
            <p:spPr>
              <a:xfrm>
                <a:off x="9955683" y="6767733"/>
                <a:ext cx="1228200" cy="535500"/>
              </a:xfrm>
              <a:prstGeom prst="roundRect">
                <a:avLst>
                  <a:gd name="adj" fmla="val 15448"/>
                </a:avLst>
              </a:prstGeom>
              <a:solidFill>
                <a:schemeClr val="lt1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3500" dist="127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CHECK!!</a:t>
                </a:r>
                <a:endParaRPr/>
              </a:p>
            </p:txBody>
          </p:sp>
          <p:sp>
            <p:nvSpPr>
              <p:cNvPr id="38" name="Google Shape;578;gf65049cc2c_1_408"/>
              <p:cNvSpPr/>
              <p:nvPr/>
            </p:nvSpPr>
            <p:spPr>
              <a:xfrm>
                <a:off x="9955683" y="6767733"/>
                <a:ext cx="344388" cy="344388"/>
              </a:xfrm>
              <a:custGeom>
                <a:avLst/>
                <a:gdLst/>
                <a:ahLst/>
                <a:cxnLst/>
                <a:rect l="l" t="t" r="r" b="b"/>
                <a:pathLst>
                  <a:path w="344388" h="344388" extrusionOk="0">
                    <a:moveTo>
                      <a:pt x="94648" y="0"/>
                    </a:moveTo>
                    <a:lnTo>
                      <a:pt x="344388" y="0"/>
                    </a:lnTo>
                    <a:lnTo>
                      <a:pt x="0" y="344388"/>
                    </a:lnTo>
                    <a:lnTo>
                      <a:pt x="0" y="94648"/>
                    </a:lnTo>
                    <a:cubicBezTo>
                      <a:pt x="0" y="42375"/>
                      <a:pt x="42375" y="0"/>
                      <a:pt x="94648" y="0"/>
                    </a:cubicBezTo>
                    <a:close/>
                  </a:path>
                </a:pathLst>
              </a:custGeom>
              <a:solidFill>
                <a:srgbClr val="53585B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" name="Google Shape;579;gf65049cc2c_1_408"/>
              <p:cNvSpPr/>
              <p:nvPr/>
            </p:nvSpPr>
            <p:spPr>
              <a:xfrm rot="-3593723">
                <a:off x="9983608" y="6822551"/>
                <a:ext cx="142130" cy="87357"/>
              </a:xfrm>
              <a:custGeom>
                <a:avLst/>
                <a:gdLst/>
                <a:ahLst/>
                <a:cxnLst/>
                <a:rect l="l" t="t" r="r" b="b"/>
                <a:pathLst>
                  <a:path w="261614" h="160794" extrusionOk="0">
                    <a:moveTo>
                      <a:pt x="101541" y="2305"/>
                    </a:moveTo>
                    <a:lnTo>
                      <a:pt x="101540" y="2306"/>
                    </a:lnTo>
                    <a:lnTo>
                      <a:pt x="101540" y="2305"/>
                    </a:lnTo>
                    <a:close/>
                    <a:moveTo>
                      <a:pt x="254856" y="121406"/>
                    </a:moveTo>
                    <a:cubicBezTo>
                      <a:pt x="259031" y="125581"/>
                      <a:pt x="261614" y="131350"/>
                      <a:pt x="261614" y="137721"/>
                    </a:cubicBezTo>
                    <a:lnTo>
                      <a:pt x="261613" y="137721"/>
                    </a:lnTo>
                    <a:cubicBezTo>
                      <a:pt x="261613" y="150464"/>
                      <a:pt x="251283" y="160794"/>
                      <a:pt x="238540" y="160794"/>
                    </a:cubicBezTo>
                    <a:lnTo>
                      <a:pt x="24796" y="160793"/>
                    </a:lnTo>
                    <a:lnTo>
                      <a:pt x="21762" y="159536"/>
                    </a:lnTo>
                    <a:lnTo>
                      <a:pt x="11539" y="158190"/>
                    </a:lnTo>
                    <a:lnTo>
                      <a:pt x="11540" y="158189"/>
                    </a:lnTo>
                    <a:cubicBezTo>
                      <a:pt x="504" y="151818"/>
                      <a:pt x="-3277" y="137707"/>
                      <a:pt x="3095" y="126671"/>
                    </a:cubicBezTo>
                    <a:lnTo>
                      <a:pt x="70022" y="10751"/>
                    </a:lnTo>
                    <a:cubicBezTo>
                      <a:pt x="73208" y="5233"/>
                      <a:pt x="78329" y="1529"/>
                      <a:pt x="84033" y="0"/>
                    </a:cubicBezTo>
                    <a:lnTo>
                      <a:pt x="101540" y="2306"/>
                    </a:lnTo>
                    <a:lnTo>
                      <a:pt x="112290" y="16315"/>
                    </a:lnTo>
                    <a:cubicBezTo>
                      <a:pt x="113818" y="22019"/>
                      <a:pt x="113171" y="28305"/>
                      <a:pt x="109985" y="33823"/>
                    </a:cubicBezTo>
                    <a:lnTo>
                      <a:pt x="63321" y="114648"/>
                    </a:lnTo>
                    <a:lnTo>
                      <a:pt x="238541" y="114648"/>
                    </a:lnTo>
                    <a:cubicBezTo>
                      <a:pt x="244912" y="114648"/>
                      <a:pt x="250681" y="117231"/>
                      <a:pt x="254856" y="1214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457200" marR="0" lvl="1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5" name="Google Shape;580;gf65049cc2c_1_408"/>
            <p:cNvGrpSpPr/>
            <p:nvPr/>
          </p:nvGrpSpPr>
          <p:grpSpPr>
            <a:xfrm>
              <a:off x="8350899" y="5196243"/>
              <a:ext cx="2450700" cy="1053900"/>
              <a:chOff x="9469764" y="6767733"/>
              <a:chExt cx="2450700" cy="1053900"/>
            </a:xfrm>
          </p:grpSpPr>
          <p:sp>
            <p:nvSpPr>
              <p:cNvPr id="34" name="Google Shape;581;gf65049cc2c_1_408"/>
              <p:cNvSpPr/>
              <p:nvPr/>
            </p:nvSpPr>
            <p:spPr>
              <a:xfrm>
                <a:off x="9469764" y="6767733"/>
                <a:ext cx="2450700" cy="1053900"/>
              </a:xfrm>
              <a:prstGeom prst="roundRect">
                <a:avLst>
                  <a:gd name="adj" fmla="val 13279"/>
                </a:avLst>
              </a:prstGeom>
              <a:solidFill>
                <a:schemeClr val="lt1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3500" dist="127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 b="1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컨텐츠에 대한 내용을 적어요</a:t>
                </a:r>
                <a:endParaRPr sz="1100" b="1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0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Enjoy your stylish business and campus life with BIZCAM </a:t>
                </a:r>
                <a:endParaRPr/>
              </a:p>
            </p:txBody>
          </p:sp>
          <p:sp>
            <p:nvSpPr>
              <p:cNvPr id="35" name="Google Shape;582;gf65049cc2c_1_408"/>
              <p:cNvSpPr/>
              <p:nvPr/>
            </p:nvSpPr>
            <p:spPr>
              <a:xfrm>
                <a:off x="9469764" y="6767733"/>
                <a:ext cx="344388" cy="344388"/>
              </a:xfrm>
              <a:custGeom>
                <a:avLst/>
                <a:gdLst/>
                <a:ahLst/>
                <a:cxnLst/>
                <a:rect l="l" t="t" r="r" b="b"/>
                <a:pathLst>
                  <a:path w="344388" h="344388" extrusionOk="0">
                    <a:moveTo>
                      <a:pt x="94648" y="0"/>
                    </a:moveTo>
                    <a:lnTo>
                      <a:pt x="344388" y="0"/>
                    </a:lnTo>
                    <a:lnTo>
                      <a:pt x="0" y="344388"/>
                    </a:lnTo>
                    <a:lnTo>
                      <a:pt x="0" y="94648"/>
                    </a:lnTo>
                    <a:cubicBezTo>
                      <a:pt x="0" y="42375"/>
                      <a:pt x="42375" y="0"/>
                      <a:pt x="94648" y="0"/>
                    </a:cubicBezTo>
                    <a:close/>
                  </a:path>
                </a:pathLst>
              </a:custGeom>
              <a:solidFill>
                <a:srgbClr val="53585B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" name="Google Shape;583;gf65049cc2c_1_408"/>
              <p:cNvSpPr/>
              <p:nvPr/>
            </p:nvSpPr>
            <p:spPr>
              <a:xfrm rot="-3593723">
                <a:off x="9514798" y="6813026"/>
                <a:ext cx="142130" cy="87357"/>
              </a:xfrm>
              <a:custGeom>
                <a:avLst/>
                <a:gdLst/>
                <a:ahLst/>
                <a:cxnLst/>
                <a:rect l="l" t="t" r="r" b="b"/>
                <a:pathLst>
                  <a:path w="261614" h="160794" extrusionOk="0">
                    <a:moveTo>
                      <a:pt x="101541" y="2305"/>
                    </a:moveTo>
                    <a:lnTo>
                      <a:pt x="101540" y="2306"/>
                    </a:lnTo>
                    <a:lnTo>
                      <a:pt x="101540" y="2305"/>
                    </a:lnTo>
                    <a:close/>
                    <a:moveTo>
                      <a:pt x="254856" y="121406"/>
                    </a:moveTo>
                    <a:cubicBezTo>
                      <a:pt x="259031" y="125581"/>
                      <a:pt x="261614" y="131350"/>
                      <a:pt x="261614" y="137721"/>
                    </a:cubicBezTo>
                    <a:lnTo>
                      <a:pt x="261613" y="137721"/>
                    </a:lnTo>
                    <a:cubicBezTo>
                      <a:pt x="261613" y="150464"/>
                      <a:pt x="251283" y="160794"/>
                      <a:pt x="238540" y="160794"/>
                    </a:cubicBezTo>
                    <a:lnTo>
                      <a:pt x="24796" y="160793"/>
                    </a:lnTo>
                    <a:lnTo>
                      <a:pt x="21762" y="159536"/>
                    </a:lnTo>
                    <a:lnTo>
                      <a:pt x="11539" y="158190"/>
                    </a:lnTo>
                    <a:lnTo>
                      <a:pt x="11540" y="158189"/>
                    </a:lnTo>
                    <a:cubicBezTo>
                      <a:pt x="504" y="151818"/>
                      <a:pt x="-3277" y="137707"/>
                      <a:pt x="3095" y="126671"/>
                    </a:cubicBezTo>
                    <a:lnTo>
                      <a:pt x="70022" y="10751"/>
                    </a:lnTo>
                    <a:cubicBezTo>
                      <a:pt x="73208" y="5233"/>
                      <a:pt x="78329" y="1529"/>
                      <a:pt x="84033" y="0"/>
                    </a:cubicBezTo>
                    <a:lnTo>
                      <a:pt x="101540" y="2306"/>
                    </a:lnTo>
                    <a:lnTo>
                      <a:pt x="112290" y="16315"/>
                    </a:lnTo>
                    <a:cubicBezTo>
                      <a:pt x="113818" y="22019"/>
                      <a:pt x="113171" y="28305"/>
                      <a:pt x="109985" y="33823"/>
                    </a:cubicBezTo>
                    <a:lnTo>
                      <a:pt x="63321" y="114648"/>
                    </a:lnTo>
                    <a:lnTo>
                      <a:pt x="238541" y="114648"/>
                    </a:lnTo>
                    <a:cubicBezTo>
                      <a:pt x="244912" y="114648"/>
                      <a:pt x="250681" y="117231"/>
                      <a:pt x="254856" y="1214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457200" marR="0" lvl="1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6" name="Google Shape;584;gf65049cc2c_1_408"/>
            <p:cNvGrpSpPr/>
            <p:nvPr/>
          </p:nvGrpSpPr>
          <p:grpSpPr>
            <a:xfrm>
              <a:off x="56600" y="0"/>
              <a:ext cx="12192000" cy="6858000"/>
              <a:chOff x="0" y="0"/>
              <a:chExt cx="12192000" cy="6858000"/>
            </a:xfrm>
          </p:grpSpPr>
          <p:sp>
            <p:nvSpPr>
              <p:cNvPr id="24" name="Google Shape;585;gf65049cc2c_1_408"/>
              <p:cNvSpPr/>
              <p:nvPr/>
            </p:nvSpPr>
            <p:spPr>
              <a:xfrm>
                <a:off x="0" y="0"/>
                <a:ext cx="12192000" cy="6858000"/>
              </a:xfrm>
              <a:prstGeom prst="rtTriangle">
                <a:avLst/>
              </a:prstGeom>
              <a:solidFill>
                <a:schemeClr val="lt1">
                  <a:alpha val="2196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586;gf65049cc2c_1_408"/>
              <p:cNvSpPr/>
              <p:nvPr/>
            </p:nvSpPr>
            <p:spPr>
              <a:xfrm>
                <a:off x="202503" y="190499"/>
                <a:ext cx="11808001" cy="6477001"/>
              </a:xfrm>
              <a:prstGeom prst="roundRect">
                <a:avLst>
                  <a:gd name="adj" fmla="val 3178"/>
                </a:avLst>
              </a:prstGeom>
              <a:solidFill>
                <a:schemeClr val="lt1"/>
              </a:solidFill>
              <a:ln w="34925" cap="flat" cmpd="sng">
                <a:solidFill>
                  <a:srgbClr val="33C072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dist="50800" dir="2700000" algn="t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914400" marR="0" lvl="2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6" name="Google Shape;587;gf65049cc2c_1_408"/>
              <p:cNvGrpSpPr/>
              <p:nvPr/>
            </p:nvGrpSpPr>
            <p:grpSpPr>
              <a:xfrm>
                <a:off x="11702838" y="1430406"/>
                <a:ext cx="142200" cy="4896061"/>
                <a:chOff x="11702838" y="858913"/>
                <a:chExt cx="142200" cy="5705700"/>
              </a:xfrm>
            </p:grpSpPr>
            <p:sp>
              <p:nvSpPr>
                <p:cNvPr id="28" name="Google Shape;588;gf65049cc2c_1_408"/>
                <p:cNvSpPr/>
                <p:nvPr/>
              </p:nvSpPr>
              <p:spPr>
                <a:xfrm>
                  <a:off x="11734246" y="858913"/>
                  <a:ext cx="79200" cy="57057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>
                    <a:alpha val="6669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9" name="Google Shape;589;gf65049cc2c_1_408"/>
                <p:cNvGrpSpPr/>
                <p:nvPr/>
              </p:nvGrpSpPr>
              <p:grpSpPr>
                <a:xfrm>
                  <a:off x="11702838" y="4676335"/>
                  <a:ext cx="142200" cy="388500"/>
                  <a:chOff x="11702838" y="4771585"/>
                  <a:chExt cx="142200" cy="388500"/>
                </a:xfrm>
              </p:grpSpPr>
              <p:sp>
                <p:nvSpPr>
                  <p:cNvPr id="30" name="Google Shape;590;gf65049cc2c_1_408"/>
                  <p:cNvSpPr/>
                  <p:nvPr/>
                </p:nvSpPr>
                <p:spPr>
                  <a:xfrm>
                    <a:off x="11702838" y="4771585"/>
                    <a:ext cx="142200" cy="3885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" name="Google Shape;591;gf65049cc2c_1_408"/>
                  <p:cNvSpPr/>
                  <p:nvPr/>
                </p:nvSpPr>
                <p:spPr>
                  <a:xfrm>
                    <a:off x="11726590" y="4859623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" name="Google Shape;592;gf65049cc2c_1_408"/>
                  <p:cNvSpPr/>
                  <p:nvPr/>
                </p:nvSpPr>
                <p:spPr>
                  <a:xfrm>
                    <a:off x="11726590" y="4944497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" name="Google Shape;593;gf65049cc2c_1_408"/>
                  <p:cNvSpPr/>
                  <p:nvPr/>
                </p:nvSpPr>
                <p:spPr>
                  <a:xfrm>
                    <a:off x="11726590" y="5029370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sp>
        <p:nvSpPr>
          <p:cNvPr id="41" name="TextBox 40"/>
          <p:cNvSpPr txBox="1"/>
          <p:nvPr/>
        </p:nvSpPr>
        <p:spPr>
          <a:xfrm>
            <a:off x="11588262" y="68758"/>
            <a:ext cx="484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43" name="텍스트 개체 틀 4">
            <a:extLst>
              <a:ext uri="{FF2B5EF4-FFF2-40B4-BE49-F238E27FC236}">
                <a16:creationId xmlns:a16="http://schemas.microsoft.com/office/drawing/2014/main" id="{181CE6EC-43A5-4409-9C12-1C3782E8CB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31904" y="110748"/>
            <a:ext cx="3329469" cy="221025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en-US" altLang="ko-KR" sz="1200" dirty="0"/>
              <a:t>Modify Profile</a:t>
            </a:r>
            <a:endParaRPr lang="ko-KR" altLang="en-US" sz="1200" dirty="0"/>
          </a:p>
        </p:txBody>
      </p:sp>
      <p:graphicFrame>
        <p:nvGraphicFramePr>
          <p:cNvPr id="62" name="표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652266"/>
              </p:ext>
            </p:extLst>
          </p:nvPr>
        </p:nvGraphicFramePr>
        <p:xfrm>
          <a:off x="8688288" y="1596372"/>
          <a:ext cx="3373618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216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1402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1.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수정 불가능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346804"/>
              </p:ext>
            </p:extLst>
          </p:nvPr>
        </p:nvGraphicFramePr>
        <p:xfrm>
          <a:off x="8687480" y="2214195"/>
          <a:ext cx="3374426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300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2126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3.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수정 하려는 비밀번호 확인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728375"/>
              </p:ext>
            </p:extLst>
          </p:nvPr>
        </p:nvGraphicFramePr>
        <p:xfrm>
          <a:off x="8687480" y="2517822"/>
          <a:ext cx="3374426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300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2126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4.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050" b="0" dirty="0"/>
                        <a:t>④번은 다 수정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65" name="표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366886"/>
              </p:ext>
            </p:extLst>
          </p:nvPr>
        </p:nvGraphicFramePr>
        <p:xfrm>
          <a:off x="8692959" y="2821449"/>
          <a:ext cx="3374426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300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2126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5.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수정 버튼 누르면 업데이트 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39955"/>
              </p:ext>
            </p:extLst>
          </p:nvPr>
        </p:nvGraphicFramePr>
        <p:xfrm>
          <a:off x="8688288" y="1906053"/>
          <a:ext cx="3374426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300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2126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2.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수정 하려는 비밀번호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EC1E151-6ABE-4C43-845E-86B400E71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088" y="582691"/>
            <a:ext cx="7853251" cy="599891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2" name="TextBox 41"/>
          <p:cNvSpPr txBox="1"/>
          <p:nvPr/>
        </p:nvSpPr>
        <p:spPr>
          <a:xfrm>
            <a:off x="6409877" y="1472049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①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420220" y="2154443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②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418641" y="2830737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③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409877" y="4946795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④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418641" y="3546701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④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409877" y="4234525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④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423634" y="776066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④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409877" y="5601298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⑤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BD230A8-B0F3-48B3-BA25-DA90CBD36083}"/>
              </a:ext>
            </a:extLst>
          </p:cNvPr>
          <p:cNvSpPr txBox="1"/>
          <p:nvPr/>
        </p:nvSpPr>
        <p:spPr>
          <a:xfrm>
            <a:off x="6418641" y="6031585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⑥</a:t>
            </a:r>
          </a:p>
        </p:txBody>
      </p: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95D4D489-F70F-4944-80A7-DB2F13619F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513810"/>
              </p:ext>
            </p:extLst>
          </p:nvPr>
        </p:nvGraphicFramePr>
        <p:xfrm>
          <a:off x="8687480" y="3125076"/>
          <a:ext cx="3374426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300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2126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6.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비밀번호 입력</a:t>
                      </a:r>
                      <a:r>
                        <a:rPr lang="en-US" altLang="ko-KR" sz="1050" b="0" dirty="0"/>
                        <a:t>,</a:t>
                      </a:r>
                      <a:r>
                        <a:rPr lang="ko-KR" altLang="en-US" sz="1050" b="0" dirty="0"/>
                        <a:t>확인 후 회원 탈퇴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9039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E285E0-25D1-4806-B9DF-3590BD92D4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1587" y="85267"/>
            <a:ext cx="2965331" cy="221025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ko-KR" altLang="en-US" sz="1200" dirty="0"/>
              <a:t>판매 물품 관리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015509"/>
              </p:ext>
            </p:extLst>
          </p:nvPr>
        </p:nvGraphicFramePr>
        <p:xfrm>
          <a:off x="8688288" y="476672"/>
          <a:ext cx="3384376" cy="104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</a:tblGrid>
              <a:tr h="258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판매 할 상품을 등록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후 상품 리스트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</a:tbl>
          </a:graphicData>
        </a:graphic>
      </p:graphicFrame>
      <p:sp>
        <p:nvSpPr>
          <p:cNvPr id="9" name="Google Shape;585;gf65049cc2c_1_408"/>
          <p:cNvSpPr/>
          <p:nvPr/>
        </p:nvSpPr>
        <p:spPr>
          <a:xfrm>
            <a:off x="56600" y="0"/>
            <a:ext cx="12192000" cy="6858000"/>
          </a:xfrm>
          <a:prstGeom prst="rtTriangle">
            <a:avLst/>
          </a:prstGeom>
          <a:solidFill>
            <a:schemeClr val="lt1">
              <a:alpha val="2196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-86755" y="276399"/>
            <a:ext cx="8775043" cy="6581601"/>
            <a:chOff x="56600" y="0"/>
            <a:chExt cx="12192000" cy="6858000"/>
          </a:xfrm>
        </p:grpSpPr>
        <p:sp>
          <p:nvSpPr>
            <p:cNvPr id="11" name="Google Shape;573;gf65049cc2c_1_408"/>
            <p:cNvSpPr/>
            <p:nvPr/>
          </p:nvSpPr>
          <p:spPr>
            <a:xfrm>
              <a:off x="2903773" y="5132513"/>
              <a:ext cx="2743200" cy="12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rgbClr val="88E0D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CONTENTS A</a:t>
              </a:r>
              <a:endParaRPr/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컨텐츠에 대한 내용을 적어요</a:t>
              </a:r>
              <a:endParaRPr sz="1400" b="1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Enjoy your stylish business and campus life with BIZCAM </a:t>
              </a:r>
              <a:endParaRPr/>
            </a:p>
          </p:txBody>
        </p:sp>
        <p:pic>
          <p:nvPicPr>
            <p:cNvPr id="12" name="Google Shape;574;gf65049cc2c_1_40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19935" y="1377292"/>
              <a:ext cx="10145100" cy="3649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575;gf65049cc2c_1_408"/>
            <p:cNvSpPr/>
            <p:nvPr/>
          </p:nvSpPr>
          <p:spPr>
            <a:xfrm>
              <a:off x="9329059" y="2798873"/>
              <a:ext cx="486600" cy="2228100"/>
            </a:xfrm>
            <a:prstGeom prst="rect">
              <a:avLst/>
            </a:prstGeom>
            <a:noFill/>
            <a:ln w="9525" cap="flat" cmpd="sng">
              <a:solidFill>
                <a:srgbClr val="53585B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 u="none" strike="noStrike" cap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4" name="Google Shape;576;gf65049cc2c_1_408"/>
            <p:cNvGrpSpPr/>
            <p:nvPr/>
          </p:nvGrpSpPr>
          <p:grpSpPr>
            <a:xfrm>
              <a:off x="9082987" y="2248646"/>
              <a:ext cx="971875" cy="423741"/>
              <a:chOff x="9955683" y="6767733"/>
              <a:chExt cx="1228200" cy="535500"/>
            </a:xfrm>
          </p:grpSpPr>
          <p:sp>
            <p:nvSpPr>
              <p:cNvPr id="37" name="Google Shape;577;gf65049cc2c_1_408"/>
              <p:cNvSpPr/>
              <p:nvPr/>
            </p:nvSpPr>
            <p:spPr>
              <a:xfrm>
                <a:off x="9955683" y="6767733"/>
                <a:ext cx="1228200" cy="535500"/>
              </a:xfrm>
              <a:prstGeom prst="roundRect">
                <a:avLst>
                  <a:gd name="adj" fmla="val 15448"/>
                </a:avLst>
              </a:prstGeom>
              <a:solidFill>
                <a:schemeClr val="lt1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3500" dist="127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CHECK!!</a:t>
                </a:r>
                <a:endParaRPr/>
              </a:p>
            </p:txBody>
          </p:sp>
          <p:sp>
            <p:nvSpPr>
              <p:cNvPr id="38" name="Google Shape;578;gf65049cc2c_1_408"/>
              <p:cNvSpPr/>
              <p:nvPr/>
            </p:nvSpPr>
            <p:spPr>
              <a:xfrm>
                <a:off x="9955683" y="6767733"/>
                <a:ext cx="344388" cy="344388"/>
              </a:xfrm>
              <a:custGeom>
                <a:avLst/>
                <a:gdLst/>
                <a:ahLst/>
                <a:cxnLst/>
                <a:rect l="l" t="t" r="r" b="b"/>
                <a:pathLst>
                  <a:path w="344388" h="344388" extrusionOk="0">
                    <a:moveTo>
                      <a:pt x="94648" y="0"/>
                    </a:moveTo>
                    <a:lnTo>
                      <a:pt x="344388" y="0"/>
                    </a:lnTo>
                    <a:lnTo>
                      <a:pt x="0" y="344388"/>
                    </a:lnTo>
                    <a:lnTo>
                      <a:pt x="0" y="94648"/>
                    </a:lnTo>
                    <a:cubicBezTo>
                      <a:pt x="0" y="42375"/>
                      <a:pt x="42375" y="0"/>
                      <a:pt x="94648" y="0"/>
                    </a:cubicBezTo>
                    <a:close/>
                  </a:path>
                </a:pathLst>
              </a:custGeom>
              <a:solidFill>
                <a:srgbClr val="53585B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" name="Google Shape;579;gf65049cc2c_1_408"/>
              <p:cNvSpPr/>
              <p:nvPr/>
            </p:nvSpPr>
            <p:spPr>
              <a:xfrm rot="-3593723">
                <a:off x="9983608" y="6822551"/>
                <a:ext cx="142130" cy="87357"/>
              </a:xfrm>
              <a:custGeom>
                <a:avLst/>
                <a:gdLst/>
                <a:ahLst/>
                <a:cxnLst/>
                <a:rect l="l" t="t" r="r" b="b"/>
                <a:pathLst>
                  <a:path w="261614" h="160794" extrusionOk="0">
                    <a:moveTo>
                      <a:pt x="101541" y="2305"/>
                    </a:moveTo>
                    <a:lnTo>
                      <a:pt x="101540" y="2306"/>
                    </a:lnTo>
                    <a:lnTo>
                      <a:pt x="101540" y="2305"/>
                    </a:lnTo>
                    <a:close/>
                    <a:moveTo>
                      <a:pt x="254856" y="121406"/>
                    </a:moveTo>
                    <a:cubicBezTo>
                      <a:pt x="259031" y="125581"/>
                      <a:pt x="261614" y="131350"/>
                      <a:pt x="261614" y="137721"/>
                    </a:cubicBezTo>
                    <a:lnTo>
                      <a:pt x="261613" y="137721"/>
                    </a:lnTo>
                    <a:cubicBezTo>
                      <a:pt x="261613" y="150464"/>
                      <a:pt x="251283" y="160794"/>
                      <a:pt x="238540" y="160794"/>
                    </a:cubicBezTo>
                    <a:lnTo>
                      <a:pt x="24796" y="160793"/>
                    </a:lnTo>
                    <a:lnTo>
                      <a:pt x="21762" y="159536"/>
                    </a:lnTo>
                    <a:lnTo>
                      <a:pt x="11539" y="158190"/>
                    </a:lnTo>
                    <a:lnTo>
                      <a:pt x="11540" y="158189"/>
                    </a:lnTo>
                    <a:cubicBezTo>
                      <a:pt x="504" y="151818"/>
                      <a:pt x="-3277" y="137707"/>
                      <a:pt x="3095" y="126671"/>
                    </a:cubicBezTo>
                    <a:lnTo>
                      <a:pt x="70022" y="10751"/>
                    </a:lnTo>
                    <a:cubicBezTo>
                      <a:pt x="73208" y="5233"/>
                      <a:pt x="78329" y="1529"/>
                      <a:pt x="84033" y="0"/>
                    </a:cubicBezTo>
                    <a:lnTo>
                      <a:pt x="101540" y="2306"/>
                    </a:lnTo>
                    <a:lnTo>
                      <a:pt x="112290" y="16315"/>
                    </a:lnTo>
                    <a:cubicBezTo>
                      <a:pt x="113818" y="22019"/>
                      <a:pt x="113171" y="28305"/>
                      <a:pt x="109985" y="33823"/>
                    </a:cubicBezTo>
                    <a:lnTo>
                      <a:pt x="63321" y="114648"/>
                    </a:lnTo>
                    <a:lnTo>
                      <a:pt x="238541" y="114648"/>
                    </a:lnTo>
                    <a:cubicBezTo>
                      <a:pt x="244912" y="114648"/>
                      <a:pt x="250681" y="117231"/>
                      <a:pt x="254856" y="1214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457200" marR="0" lvl="1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5" name="Google Shape;580;gf65049cc2c_1_408"/>
            <p:cNvGrpSpPr/>
            <p:nvPr/>
          </p:nvGrpSpPr>
          <p:grpSpPr>
            <a:xfrm>
              <a:off x="8350899" y="5196243"/>
              <a:ext cx="2450700" cy="1053900"/>
              <a:chOff x="9469764" y="6767733"/>
              <a:chExt cx="2450700" cy="1053900"/>
            </a:xfrm>
          </p:grpSpPr>
          <p:sp>
            <p:nvSpPr>
              <p:cNvPr id="34" name="Google Shape;581;gf65049cc2c_1_408"/>
              <p:cNvSpPr/>
              <p:nvPr/>
            </p:nvSpPr>
            <p:spPr>
              <a:xfrm>
                <a:off x="9469764" y="6767733"/>
                <a:ext cx="2450700" cy="1053900"/>
              </a:xfrm>
              <a:prstGeom prst="roundRect">
                <a:avLst>
                  <a:gd name="adj" fmla="val 13279"/>
                </a:avLst>
              </a:prstGeom>
              <a:solidFill>
                <a:schemeClr val="lt1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3500" dist="127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 b="1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컨텐츠에 대한 내용을 적어요</a:t>
                </a:r>
                <a:endParaRPr sz="1100" b="1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0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Enjoy your stylish business and campus life with BIZCAM </a:t>
                </a:r>
                <a:endParaRPr/>
              </a:p>
            </p:txBody>
          </p:sp>
          <p:sp>
            <p:nvSpPr>
              <p:cNvPr id="35" name="Google Shape;582;gf65049cc2c_1_408"/>
              <p:cNvSpPr/>
              <p:nvPr/>
            </p:nvSpPr>
            <p:spPr>
              <a:xfrm>
                <a:off x="9469764" y="6767733"/>
                <a:ext cx="344388" cy="344388"/>
              </a:xfrm>
              <a:custGeom>
                <a:avLst/>
                <a:gdLst/>
                <a:ahLst/>
                <a:cxnLst/>
                <a:rect l="l" t="t" r="r" b="b"/>
                <a:pathLst>
                  <a:path w="344388" h="344388" extrusionOk="0">
                    <a:moveTo>
                      <a:pt x="94648" y="0"/>
                    </a:moveTo>
                    <a:lnTo>
                      <a:pt x="344388" y="0"/>
                    </a:lnTo>
                    <a:lnTo>
                      <a:pt x="0" y="344388"/>
                    </a:lnTo>
                    <a:lnTo>
                      <a:pt x="0" y="94648"/>
                    </a:lnTo>
                    <a:cubicBezTo>
                      <a:pt x="0" y="42375"/>
                      <a:pt x="42375" y="0"/>
                      <a:pt x="94648" y="0"/>
                    </a:cubicBezTo>
                    <a:close/>
                  </a:path>
                </a:pathLst>
              </a:custGeom>
              <a:solidFill>
                <a:srgbClr val="53585B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" name="Google Shape;583;gf65049cc2c_1_408"/>
              <p:cNvSpPr/>
              <p:nvPr/>
            </p:nvSpPr>
            <p:spPr>
              <a:xfrm rot="-3593723">
                <a:off x="9514798" y="6813026"/>
                <a:ext cx="142130" cy="87357"/>
              </a:xfrm>
              <a:custGeom>
                <a:avLst/>
                <a:gdLst/>
                <a:ahLst/>
                <a:cxnLst/>
                <a:rect l="l" t="t" r="r" b="b"/>
                <a:pathLst>
                  <a:path w="261614" h="160794" extrusionOk="0">
                    <a:moveTo>
                      <a:pt x="101541" y="2305"/>
                    </a:moveTo>
                    <a:lnTo>
                      <a:pt x="101540" y="2306"/>
                    </a:lnTo>
                    <a:lnTo>
                      <a:pt x="101540" y="2305"/>
                    </a:lnTo>
                    <a:close/>
                    <a:moveTo>
                      <a:pt x="254856" y="121406"/>
                    </a:moveTo>
                    <a:cubicBezTo>
                      <a:pt x="259031" y="125581"/>
                      <a:pt x="261614" y="131350"/>
                      <a:pt x="261614" y="137721"/>
                    </a:cubicBezTo>
                    <a:lnTo>
                      <a:pt x="261613" y="137721"/>
                    </a:lnTo>
                    <a:cubicBezTo>
                      <a:pt x="261613" y="150464"/>
                      <a:pt x="251283" y="160794"/>
                      <a:pt x="238540" y="160794"/>
                    </a:cubicBezTo>
                    <a:lnTo>
                      <a:pt x="24796" y="160793"/>
                    </a:lnTo>
                    <a:lnTo>
                      <a:pt x="21762" y="159536"/>
                    </a:lnTo>
                    <a:lnTo>
                      <a:pt x="11539" y="158190"/>
                    </a:lnTo>
                    <a:lnTo>
                      <a:pt x="11540" y="158189"/>
                    </a:lnTo>
                    <a:cubicBezTo>
                      <a:pt x="504" y="151818"/>
                      <a:pt x="-3277" y="137707"/>
                      <a:pt x="3095" y="126671"/>
                    </a:cubicBezTo>
                    <a:lnTo>
                      <a:pt x="70022" y="10751"/>
                    </a:lnTo>
                    <a:cubicBezTo>
                      <a:pt x="73208" y="5233"/>
                      <a:pt x="78329" y="1529"/>
                      <a:pt x="84033" y="0"/>
                    </a:cubicBezTo>
                    <a:lnTo>
                      <a:pt x="101540" y="2306"/>
                    </a:lnTo>
                    <a:lnTo>
                      <a:pt x="112290" y="16315"/>
                    </a:lnTo>
                    <a:cubicBezTo>
                      <a:pt x="113818" y="22019"/>
                      <a:pt x="113171" y="28305"/>
                      <a:pt x="109985" y="33823"/>
                    </a:cubicBezTo>
                    <a:lnTo>
                      <a:pt x="63321" y="114648"/>
                    </a:lnTo>
                    <a:lnTo>
                      <a:pt x="238541" y="114648"/>
                    </a:lnTo>
                    <a:cubicBezTo>
                      <a:pt x="244912" y="114648"/>
                      <a:pt x="250681" y="117231"/>
                      <a:pt x="254856" y="1214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457200" marR="0" lvl="1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6" name="Google Shape;584;gf65049cc2c_1_408"/>
            <p:cNvGrpSpPr/>
            <p:nvPr/>
          </p:nvGrpSpPr>
          <p:grpSpPr>
            <a:xfrm>
              <a:off x="56600" y="0"/>
              <a:ext cx="12192000" cy="6858000"/>
              <a:chOff x="0" y="0"/>
              <a:chExt cx="12192000" cy="6858000"/>
            </a:xfrm>
          </p:grpSpPr>
          <p:sp>
            <p:nvSpPr>
              <p:cNvPr id="24" name="Google Shape;585;gf65049cc2c_1_408"/>
              <p:cNvSpPr/>
              <p:nvPr/>
            </p:nvSpPr>
            <p:spPr>
              <a:xfrm>
                <a:off x="0" y="0"/>
                <a:ext cx="12192000" cy="6858000"/>
              </a:xfrm>
              <a:prstGeom prst="rtTriangle">
                <a:avLst/>
              </a:prstGeom>
              <a:solidFill>
                <a:schemeClr val="lt1">
                  <a:alpha val="2196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586;gf65049cc2c_1_408"/>
              <p:cNvSpPr/>
              <p:nvPr/>
            </p:nvSpPr>
            <p:spPr>
              <a:xfrm>
                <a:off x="202503" y="190499"/>
                <a:ext cx="11808001" cy="6477001"/>
              </a:xfrm>
              <a:prstGeom prst="roundRect">
                <a:avLst>
                  <a:gd name="adj" fmla="val 3178"/>
                </a:avLst>
              </a:prstGeom>
              <a:solidFill>
                <a:schemeClr val="lt1"/>
              </a:solidFill>
              <a:ln w="34925" cap="flat" cmpd="sng">
                <a:solidFill>
                  <a:srgbClr val="33C072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dist="50800" dir="2700000" algn="t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914400" marR="0" lvl="2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6" name="Google Shape;587;gf65049cc2c_1_408"/>
              <p:cNvGrpSpPr/>
              <p:nvPr/>
            </p:nvGrpSpPr>
            <p:grpSpPr>
              <a:xfrm>
                <a:off x="11702838" y="1430406"/>
                <a:ext cx="142200" cy="4896061"/>
                <a:chOff x="11702838" y="858913"/>
                <a:chExt cx="142200" cy="5705700"/>
              </a:xfrm>
            </p:grpSpPr>
            <p:sp>
              <p:nvSpPr>
                <p:cNvPr id="28" name="Google Shape;588;gf65049cc2c_1_408"/>
                <p:cNvSpPr/>
                <p:nvPr/>
              </p:nvSpPr>
              <p:spPr>
                <a:xfrm>
                  <a:off x="11734246" y="858913"/>
                  <a:ext cx="79200" cy="57057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>
                    <a:alpha val="6669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9" name="Google Shape;589;gf65049cc2c_1_408"/>
                <p:cNvGrpSpPr/>
                <p:nvPr/>
              </p:nvGrpSpPr>
              <p:grpSpPr>
                <a:xfrm>
                  <a:off x="11702838" y="4676335"/>
                  <a:ext cx="142200" cy="388500"/>
                  <a:chOff x="11702838" y="4771585"/>
                  <a:chExt cx="142200" cy="388500"/>
                </a:xfrm>
              </p:grpSpPr>
              <p:sp>
                <p:nvSpPr>
                  <p:cNvPr id="30" name="Google Shape;590;gf65049cc2c_1_408"/>
                  <p:cNvSpPr/>
                  <p:nvPr/>
                </p:nvSpPr>
                <p:spPr>
                  <a:xfrm>
                    <a:off x="11702838" y="4771585"/>
                    <a:ext cx="142200" cy="3885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" name="Google Shape;591;gf65049cc2c_1_408"/>
                  <p:cNvSpPr/>
                  <p:nvPr/>
                </p:nvSpPr>
                <p:spPr>
                  <a:xfrm>
                    <a:off x="11726590" y="4859623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" name="Google Shape;592;gf65049cc2c_1_408"/>
                  <p:cNvSpPr/>
                  <p:nvPr/>
                </p:nvSpPr>
                <p:spPr>
                  <a:xfrm>
                    <a:off x="11726590" y="4944497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" name="Google Shape;593;gf65049cc2c_1_408"/>
                  <p:cNvSpPr/>
                  <p:nvPr/>
                </p:nvSpPr>
                <p:spPr>
                  <a:xfrm>
                    <a:off x="11726590" y="5029370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sp>
        <p:nvSpPr>
          <p:cNvPr id="41" name="TextBox 40"/>
          <p:cNvSpPr txBox="1"/>
          <p:nvPr/>
        </p:nvSpPr>
        <p:spPr>
          <a:xfrm>
            <a:off x="11588262" y="68758"/>
            <a:ext cx="484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42" name="텍스트 개체 틀 4">
            <a:extLst>
              <a:ext uri="{FF2B5EF4-FFF2-40B4-BE49-F238E27FC236}">
                <a16:creationId xmlns:a16="http://schemas.microsoft.com/office/drawing/2014/main" id="{181CE6EC-43A5-4409-9C12-1C3782E8CB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31904" y="110748"/>
            <a:ext cx="3329469" cy="221025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en-US" altLang="ko-KR" sz="1200" dirty="0"/>
              <a:t>Managing Sales Items</a:t>
            </a:r>
            <a:endParaRPr lang="ko-KR" altLang="en-US" sz="1200" dirty="0"/>
          </a:p>
        </p:txBody>
      </p: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958500"/>
              </p:ext>
            </p:extLst>
          </p:nvPr>
        </p:nvGraphicFramePr>
        <p:xfrm>
          <a:off x="8688288" y="1587231"/>
          <a:ext cx="3373618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216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1402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1.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물품 등록 버튼을 누르면 새로운 물품 등록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296318"/>
              </p:ext>
            </p:extLst>
          </p:nvPr>
        </p:nvGraphicFramePr>
        <p:xfrm>
          <a:off x="8687480" y="2366302"/>
          <a:ext cx="3374426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300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2126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3.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삭제 버튼을 누르면 등록했던 상품 삭제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187275"/>
              </p:ext>
            </p:extLst>
          </p:nvPr>
        </p:nvGraphicFramePr>
        <p:xfrm>
          <a:off x="8688288" y="1896912"/>
          <a:ext cx="3374426" cy="41148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300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2126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2.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수정 버튼을 누르면 기존에 등록했던 상품 수정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0516CB2-F080-475E-A8C5-A072260F7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942" y="635093"/>
            <a:ext cx="7301812" cy="594650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9" name="TextBox 58"/>
          <p:cNvSpPr txBox="1"/>
          <p:nvPr/>
        </p:nvSpPr>
        <p:spPr>
          <a:xfrm>
            <a:off x="7168918" y="5028018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②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167109" y="5376995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③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227004" y="720924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29027549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E285E0-25D1-4806-B9DF-3590BD92D4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1587" y="85267"/>
            <a:ext cx="2965331" cy="221025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ko-KR" altLang="en-US" sz="1200" dirty="0"/>
              <a:t>판매 상품 등록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739513"/>
              </p:ext>
            </p:extLst>
          </p:nvPr>
        </p:nvGraphicFramePr>
        <p:xfrm>
          <a:off x="8688288" y="476672"/>
          <a:ext cx="3384376" cy="104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</a:tblGrid>
              <a:tr h="258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판매 할 상품을 등록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</a:tbl>
          </a:graphicData>
        </a:graphic>
      </p:graphicFrame>
      <p:sp>
        <p:nvSpPr>
          <p:cNvPr id="9" name="Google Shape;585;gf65049cc2c_1_408"/>
          <p:cNvSpPr/>
          <p:nvPr/>
        </p:nvSpPr>
        <p:spPr>
          <a:xfrm>
            <a:off x="56600" y="0"/>
            <a:ext cx="12192000" cy="6858000"/>
          </a:xfrm>
          <a:prstGeom prst="rtTriangle">
            <a:avLst/>
          </a:prstGeom>
          <a:solidFill>
            <a:schemeClr val="lt1">
              <a:alpha val="2196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-86755" y="276399"/>
            <a:ext cx="8775043" cy="6581601"/>
            <a:chOff x="56600" y="0"/>
            <a:chExt cx="12192000" cy="6858000"/>
          </a:xfrm>
        </p:grpSpPr>
        <p:sp>
          <p:nvSpPr>
            <p:cNvPr id="11" name="Google Shape;573;gf65049cc2c_1_408"/>
            <p:cNvSpPr/>
            <p:nvPr/>
          </p:nvSpPr>
          <p:spPr>
            <a:xfrm>
              <a:off x="2903773" y="5132513"/>
              <a:ext cx="2743200" cy="12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rgbClr val="88E0D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CONTENTS A</a:t>
              </a:r>
              <a:endParaRPr/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컨텐츠에 대한 내용을 적어요</a:t>
              </a:r>
              <a:endParaRPr sz="1400" b="1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Enjoy your stylish business and campus life with BIZCAM </a:t>
              </a:r>
              <a:endParaRPr/>
            </a:p>
          </p:txBody>
        </p:sp>
        <p:pic>
          <p:nvPicPr>
            <p:cNvPr id="12" name="Google Shape;574;gf65049cc2c_1_40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19935" y="1377292"/>
              <a:ext cx="10145100" cy="3649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575;gf65049cc2c_1_408"/>
            <p:cNvSpPr/>
            <p:nvPr/>
          </p:nvSpPr>
          <p:spPr>
            <a:xfrm>
              <a:off x="9329059" y="2798873"/>
              <a:ext cx="486600" cy="2228100"/>
            </a:xfrm>
            <a:prstGeom prst="rect">
              <a:avLst/>
            </a:prstGeom>
            <a:noFill/>
            <a:ln w="9525" cap="flat" cmpd="sng">
              <a:solidFill>
                <a:srgbClr val="53585B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 u="none" strike="noStrike" cap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4" name="Google Shape;576;gf65049cc2c_1_408"/>
            <p:cNvGrpSpPr/>
            <p:nvPr/>
          </p:nvGrpSpPr>
          <p:grpSpPr>
            <a:xfrm>
              <a:off x="9082987" y="2248646"/>
              <a:ext cx="971875" cy="423741"/>
              <a:chOff x="9955683" y="6767733"/>
              <a:chExt cx="1228200" cy="535500"/>
            </a:xfrm>
          </p:grpSpPr>
          <p:sp>
            <p:nvSpPr>
              <p:cNvPr id="37" name="Google Shape;577;gf65049cc2c_1_408"/>
              <p:cNvSpPr/>
              <p:nvPr/>
            </p:nvSpPr>
            <p:spPr>
              <a:xfrm>
                <a:off x="9955683" y="6767733"/>
                <a:ext cx="1228200" cy="535500"/>
              </a:xfrm>
              <a:prstGeom prst="roundRect">
                <a:avLst>
                  <a:gd name="adj" fmla="val 15448"/>
                </a:avLst>
              </a:prstGeom>
              <a:solidFill>
                <a:schemeClr val="lt1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3500" dist="127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CHECK!!</a:t>
                </a:r>
                <a:endParaRPr/>
              </a:p>
            </p:txBody>
          </p:sp>
          <p:sp>
            <p:nvSpPr>
              <p:cNvPr id="38" name="Google Shape;578;gf65049cc2c_1_408"/>
              <p:cNvSpPr/>
              <p:nvPr/>
            </p:nvSpPr>
            <p:spPr>
              <a:xfrm>
                <a:off x="9955683" y="6767733"/>
                <a:ext cx="344388" cy="344388"/>
              </a:xfrm>
              <a:custGeom>
                <a:avLst/>
                <a:gdLst/>
                <a:ahLst/>
                <a:cxnLst/>
                <a:rect l="l" t="t" r="r" b="b"/>
                <a:pathLst>
                  <a:path w="344388" h="344388" extrusionOk="0">
                    <a:moveTo>
                      <a:pt x="94648" y="0"/>
                    </a:moveTo>
                    <a:lnTo>
                      <a:pt x="344388" y="0"/>
                    </a:lnTo>
                    <a:lnTo>
                      <a:pt x="0" y="344388"/>
                    </a:lnTo>
                    <a:lnTo>
                      <a:pt x="0" y="94648"/>
                    </a:lnTo>
                    <a:cubicBezTo>
                      <a:pt x="0" y="42375"/>
                      <a:pt x="42375" y="0"/>
                      <a:pt x="94648" y="0"/>
                    </a:cubicBezTo>
                    <a:close/>
                  </a:path>
                </a:pathLst>
              </a:custGeom>
              <a:solidFill>
                <a:srgbClr val="53585B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" name="Google Shape;579;gf65049cc2c_1_408"/>
              <p:cNvSpPr/>
              <p:nvPr/>
            </p:nvSpPr>
            <p:spPr>
              <a:xfrm rot="-3593723">
                <a:off x="9983608" y="6822551"/>
                <a:ext cx="142130" cy="87357"/>
              </a:xfrm>
              <a:custGeom>
                <a:avLst/>
                <a:gdLst/>
                <a:ahLst/>
                <a:cxnLst/>
                <a:rect l="l" t="t" r="r" b="b"/>
                <a:pathLst>
                  <a:path w="261614" h="160794" extrusionOk="0">
                    <a:moveTo>
                      <a:pt x="101541" y="2305"/>
                    </a:moveTo>
                    <a:lnTo>
                      <a:pt x="101540" y="2306"/>
                    </a:lnTo>
                    <a:lnTo>
                      <a:pt x="101540" y="2305"/>
                    </a:lnTo>
                    <a:close/>
                    <a:moveTo>
                      <a:pt x="254856" y="121406"/>
                    </a:moveTo>
                    <a:cubicBezTo>
                      <a:pt x="259031" y="125581"/>
                      <a:pt x="261614" y="131350"/>
                      <a:pt x="261614" y="137721"/>
                    </a:cubicBezTo>
                    <a:lnTo>
                      <a:pt x="261613" y="137721"/>
                    </a:lnTo>
                    <a:cubicBezTo>
                      <a:pt x="261613" y="150464"/>
                      <a:pt x="251283" y="160794"/>
                      <a:pt x="238540" y="160794"/>
                    </a:cubicBezTo>
                    <a:lnTo>
                      <a:pt x="24796" y="160793"/>
                    </a:lnTo>
                    <a:lnTo>
                      <a:pt x="21762" y="159536"/>
                    </a:lnTo>
                    <a:lnTo>
                      <a:pt x="11539" y="158190"/>
                    </a:lnTo>
                    <a:lnTo>
                      <a:pt x="11540" y="158189"/>
                    </a:lnTo>
                    <a:cubicBezTo>
                      <a:pt x="504" y="151818"/>
                      <a:pt x="-3277" y="137707"/>
                      <a:pt x="3095" y="126671"/>
                    </a:cubicBezTo>
                    <a:lnTo>
                      <a:pt x="70022" y="10751"/>
                    </a:lnTo>
                    <a:cubicBezTo>
                      <a:pt x="73208" y="5233"/>
                      <a:pt x="78329" y="1529"/>
                      <a:pt x="84033" y="0"/>
                    </a:cubicBezTo>
                    <a:lnTo>
                      <a:pt x="101540" y="2306"/>
                    </a:lnTo>
                    <a:lnTo>
                      <a:pt x="112290" y="16315"/>
                    </a:lnTo>
                    <a:cubicBezTo>
                      <a:pt x="113818" y="22019"/>
                      <a:pt x="113171" y="28305"/>
                      <a:pt x="109985" y="33823"/>
                    </a:cubicBezTo>
                    <a:lnTo>
                      <a:pt x="63321" y="114648"/>
                    </a:lnTo>
                    <a:lnTo>
                      <a:pt x="238541" y="114648"/>
                    </a:lnTo>
                    <a:cubicBezTo>
                      <a:pt x="244912" y="114648"/>
                      <a:pt x="250681" y="117231"/>
                      <a:pt x="254856" y="1214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457200" marR="0" lvl="1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5" name="Google Shape;580;gf65049cc2c_1_408"/>
            <p:cNvGrpSpPr/>
            <p:nvPr/>
          </p:nvGrpSpPr>
          <p:grpSpPr>
            <a:xfrm>
              <a:off x="8350899" y="5196243"/>
              <a:ext cx="2450700" cy="1053900"/>
              <a:chOff x="9469764" y="6767733"/>
              <a:chExt cx="2450700" cy="1053900"/>
            </a:xfrm>
          </p:grpSpPr>
          <p:sp>
            <p:nvSpPr>
              <p:cNvPr id="34" name="Google Shape;581;gf65049cc2c_1_408"/>
              <p:cNvSpPr/>
              <p:nvPr/>
            </p:nvSpPr>
            <p:spPr>
              <a:xfrm>
                <a:off x="9469764" y="6767733"/>
                <a:ext cx="2450700" cy="1053900"/>
              </a:xfrm>
              <a:prstGeom prst="roundRect">
                <a:avLst>
                  <a:gd name="adj" fmla="val 13279"/>
                </a:avLst>
              </a:prstGeom>
              <a:solidFill>
                <a:schemeClr val="lt1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3500" dist="127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 b="1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컨텐츠에 대한 내용을 적어요</a:t>
                </a:r>
                <a:endParaRPr sz="1100" b="1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0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Enjoy your stylish business and campus life with BIZCAM </a:t>
                </a:r>
                <a:endParaRPr/>
              </a:p>
            </p:txBody>
          </p:sp>
          <p:sp>
            <p:nvSpPr>
              <p:cNvPr id="35" name="Google Shape;582;gf65049cc2c_1_408"/>
              <p:cNvSpPr/>
              <p:nvPr/>
            </p:nvSpPr>
            <p:spPr>
              <a:xfrm>
                <a:off x="9469764" y="6767733"/>
                <a:ext cx="344388" cy="344388"/>
              </a:xfrm>
              <a:custGeom>
                <a:avLst/>
                <a:gdLst/>
                <a:ahLst/>
                <a:cxnLst/>
                <a:rect l="l" t="t" r="r" b="b"/>
                <a:pathLst>
                  <a:path w="344388" h="344388" extrusionOk="0">
                    <a:moveTo>
                      <a:pt x="94648" y="0"/>
                    </a:moveTo>
                    <a:lnTo>
                      <a:pt x="344388" y="0"/>
                    </a:lnTo>
                    <a:lnTo>
                      <a:pt x="0" y="344388"/>
                    </a:lnTo>
                    <a:lnTo>
                      <a:pt x="0" y="94648"/>
                    </a:lnTo>
                    <a:cubicBezTo>
                      <a:pt x="0" y="42375"/>
                      <a:pt x="42375" y="0"/>
                      <a:pt x="94648" y="0"/>
                    </a:cubicBezTo>
                    <a:close/>
                  </a:path>
                </a:pathLst>
              </a:custGeom>
              <a:solidFill>
                <a:srgbClr val="53585B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" name="Google Shape;583;gf65049cc2c_1_408"/>
              <p:cNvSpPr/>
              <p:nvPr/>
            </p:nvSpPr>
            <p:spPr>
              <a:xfrm rot="-3593723">
                <a:off x="9514798" y="6813026"/>
                <a:ext cx="142130" cy="87357"/>
              </a:xfrm>
              <a:custGeom>
                <a:avLst/>
                <a:gdLst/>
                <a:ahLst/>
                <a:cxnLst/>
                <a:rect l="l" t="t" r="r" b="b"/>
                <a:pathLst>
                  <a:path w="261614" h="160794" extrusionOk="0">
                    <a:moveTo>
                      <a:pt x="101541" y="2305"/>
                    </a:moveTo>
                    <a:lnTo>
                      <a:pt x="101540" y="2306"/>
                    </a:lnTo>
                    <a:lnTo>
                      <a:pt x="101540" y="2305"/>
                    </a:lnTo>
                    <a:close/>
                    <a:moveTo>
                      <a:pt x="254856" y="121406"/>
                    </a:moveTo>
                    <a:cubicBezTo>
                      <a:pt x="259031" y="125581"/>
                      <a:pt x="261614" y="131350"/>
                      <a:pt x="261614" y="137721"/>
                    </a:cubicBezTo>
                    <a:lnTo>
                      <a:pt x="261613" y="137721"/>
                    </a:lnTo>
                    <a:cubicBezTo>
                      <a:pt x="261613" y="150464"/>
                      <a:pt x="251283" y="160794"/>
                      <a:pt x="238540" y="160794"/>
                    </a:cubicBezTo>
                    <a:lnTo>
                      <a:pt x="24796" y="160793"/>
                    </a:lnTo>
                    <a:lnTo>
                      <a:pt x="21762" y="159536"/>
                    </a:lnTo>
                    <a:lnTo>
                      <a:pt x="11539" y="158190"/>
                    </a:lnTo>
                    <a:lnTo>
                      <a:pt x="11540" y="158189"/>
                    </a:lnTo>
                    <a:cubicBezTo>
                      <a:pt x="504" y="151818"/>
                      <a:pt x="-3277" y="137707"/>
                      <a:pt x="3095" y="126671"/>
                    </a:cubicBezTo>
                    <a:lnTo>
                      <a:pt x="70022" y="10751"/>
                    </a:lnTo>
                    <a:cubicBezTo>
                      <a:pt x="73208" y="5233"/>
                      <a:pt x="78329" y="1529"/>
                      <a:pt x="84033" y="0"/>
                    </a:cubicBezTo>
                    <a:lnTo>
                      <a:pt x="101540" y="2306"/>
                    </a:lnTo>
                    <a:lnTo>
                      <a:pt x="112290" y="16315"/>
                    </a:lnTo>
                    <a:cubicBezTo>
                      <a:pt x="113818" y="22019"/>
                      <a:pt x="113171" y="28305"/>
                      <a:pt x="109985" y="33823"/>
                    </a:cubicBezTo>
                    <a:lnTo>
                      <a:pt x="63321" y="114648"/>
                    </a:lnTo>
                    <a:lnTo>
                      <a:pt x="238541" y="114648"/>
                    </a:lnTo>
                    <a:cubicBezTo>
                      <a:pt x="244912" y="114648"/>
                      <a:pt x="250681" y="117231"/>
                      <a:pt x="254856" y="1214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457200" marR="0" lvl="1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6" name="Google Shape;584;gf65049cc2c_1_408"/>
            <p:cNvGrpSpPr/>
            <p:nvPr/>
          </p:nvGrpSpPr>
          <p:grpSpPr>
            <a:xfrm>
              <a:off x="56600" y="0"/>
              <a:ext cx="12192000" cy="6858000"/>
              <a:chOff x="0" y="0"/>
              <a:chExt cx="12192000" cy="6858000"/>
            </a:xfrm>
          </p:grpSpPr>
          <p:sp>
            <p:nvSpPr>
              <p:cNvPr id="24" name="Google Shape;585;gf65049cc2c_1_408"/>
              <p:cNvSpPr/>
              <p:nvPr/>
            </p:nvSpPr>
            <p:spPr>
              <a:xfrm>
                <a:off x="0" y="0"/>
                <a:ext cx="12192000" cy="6858000"/>
              </a:xfrm>
              <a:prstGeom prst="rtTriangle">
                <a:avLst/>
              </a:prstGeom>
              <a:solidFill>
                <a:schemeClr val="lt1">
                  <a:alpha val="2196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586;gf65049cc2c_1_408"/>
              <p:cNvSpPr/>
              <p:nvPr/>
            </p:nvSpPr>
            <p:spPr>
              <a:xfrm>
                <a:off x="202503" y="190499"/>
                <a:ext cx="11808001" cy="6477001"/>
              </a:xfrm>
              <a:prstGeom prst="roundRect">
                <a:avLst>
                  <a:gd name="adj" fmla="val 3178"/>
                </a:avLst>
              </a:prstGeom>
              <a:solidFill>
                <a:schemeClr val="lt1"/>
              </a:solidFill>
              <a:ln w="34925" cap="flat" cmpd="sng">
                <a:solidFill>
                  <a:srgbClr val="33C072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dist="50800" dir="2700000" algn="t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914400" marR="0" lvl="2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6" name="Google Shape;587;gf65049cc2c_1_408"/>
              <p:cNvGrpSpPr/>
              <p:nvPr/>
            </p:nvGrpSpPr>
            <p:grpSpPr>
              <a:xfrm>
                <a:off x="11702838" y="1430406"/>
                <a:ext cx="142200" cy="4896061"/>
                <a:chOff x="11702838" y="858913"/>
                <a:chExt cx="142200" cy="5705700"/>
              </a:xfrm>
            </p:grpSpPr>
            <p:sp>
              <p:nvSpPr>
                <p:cNvPr id="28" name="Google Shape;588;gf65049cc2c_1_408"/>
                <p:cNvSpPr/>
                <p:nvPr/>
              </p:nvSpPr>
              <p:spPr>
                <a:xfrm>
                  <a:off x="11734246" y="858913"/>
                  <a:ext cx="79200" cy="57057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>
                    <a:alpha val="6669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9" name="Google Shape;589;gf65049cc2c_1_408"/>
                <p:cNvGrpSpPr/>
                <p:nvPr/>
              </p:nvGrpSpPr>
              <p:grpSpPr>
                <a:xfrm>
                  <a:off x="11702838" y="4676335"/>
                  <a:ext cx="142200" cy="388500"/>
                  <a:chOff x="11702838" y="4771585"/>
                  <a:chExt cx="142200" cy="388500"/>
                </a:xfrm>
              </p:grpSpPr>
              <p:sp>
                <p:nvSpPr>
                  <p:cNvPr id="30" name="Google Shape;590;gf65049cc2c_1_408"/>
                  <p:cNvSpPr/>
                  <p:nvPr/>
                </p:nvSpPr>
                <p:spPr>
                  <a:xfrm>
                    <a:off x="11702838" y="4771585"/>
                    <a:ext cx="142200" cy="3885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" name="Google Shape;591;gf65049cc2c_1_408"/>
                  <p:cNvSpPr/>
                  <p:nvPr/>
                </p:nvSpPr>
                <p:spPr>
                  <a:xfrm>
                    <a:off x="11726590" y="4859623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" name="Google Shape;592;gf65049cc2c_1_408"/>
                  <p:cNvSpPr/>
                  <p:nvPr/>
                </p:nvSpPr>
                <p:spPr>
                  <a:xfrm>
                    <a:off x="11726590" y="4944497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" name="Google Shape;593;gf65049cc2c_1_408"/>
                  <p:cNvSpPr/>
                  <p:nvPr/>
                </p:nvSpPr>
                <p:spPr>
                  <a:xfrm>
                    <a:off x="11726590" y="5029370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sp>
        <p:nvSpPr>
          <p:cNvPr id="40" name="TextBox 39"/>
          <p:cNvSpPr txBox="1"/>
          <p:nvPr/>
        </p:nvSpPr>
        <p:spPr>
          <a:xfrm>
            <a:off x="11588262" y="68758"/>
            <a:ext cx="484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41" name="텍스트 개체 틀 4">
            <a:extLst>
              <a:ext uri="{FF2B5EF4-FFF2-40B4-BE49-F238E27FC236}">
                <a16:creationId xmlns:a16="http://schemas.microsoft.com/office/drawing/2014/main" id="{181CE6EC-43A5-4409-9C12-1C3782E8CB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31904" y="110748"/>
            <a:ext cx="3329469" cy="221025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en-US" altLang="ko-KR" sz="1200" dirty="0"/>
              <a:t>Managing Sales Items</a:t>
            </a:r>
            <a:endParaRPr lang="ko-KR" altLang="en-US" sz="1200" dirty="0"/>
          </a:p>
        </p:txBody>
      </p: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903795"/>
              </p:ext>
            </p:extLst>
          </p:nvPr>
        </p:nvGraphicFramePr>
        <p:xfrm>
          <a:off x="8688288" y="1596372"/>
          <a:ext cx="3373618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216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1402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1.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판매 할 상품의 이미지 등록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916361"/>
              </p:ext>
            </p:extLst>
          </p:nvPr>
        </p:nvGraphicFramePr>
        <p:xfrm>
          <a:off x="8687480" y="2214195"/>
          <a:ext cx="3374426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300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2126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3.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카테고리별로 분류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748556"/>
              </p:ext>
            </p:extLst>
          </p:nvPr>
        </p:nvGraphicFramePr>
        <p:xfrm>
          <a:off x="8687480" y="2517822"/>
          <a:ext cx="3374426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300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2126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4.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050" b="0" dirty="0"/>
                        <a:t>상품에 대한 설명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59" name="표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995767"/>
              </p:ext>
            </p:extLst>
          </p:nvPr>
        </p:nvGraphicFramePr>
        <p:xfrm>
          <a:off x="8692959" y="2821449"/>
          <a:ext cx="3374426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300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2126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5.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상품 가격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775865"/>
              </p:ext>
            </p:extLst>
          </p:nvPr>
        </p:nvGraphicFramePr>
        <p:xfrm>
          <a:off x="8688288" y="1906053"/>
          <a:ext cx="3374426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300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2126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2.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상품 제목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91964"/>
              </p:ext>
            </p:extLst>
          </p:nvPr>
        </p:nvGraphicFramePr>
        <p:xfrm>
          <a:off x="8687480" y="3125076"/>
          <a:ext cx="3374426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300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2126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6.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상품 등록하기 버튼을 누르면 판매 할 상품 등록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62" name="표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023978"/>
              </p:ext>
            </p:extLst>
          </p:nvPr>
        </p:nvGraphicFramePr>
        <p:xfrm>
          <a:off x="8687480" y="3428703"/>
          <a:ext cx="3374426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300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2126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7.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취소 버튼을 누르면 마이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63C171E9-37F2-457E-94B5-1C0CFF4D5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086" y="791412"/>
            <a:ext cx="6211360" cy="5588841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4529787" y="1693943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①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529787" y="2654692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②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529787" y="3120926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③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529787" y="3680163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④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529787" y="5014430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⑤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98999" y="6345889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⑦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694450" y="6345888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⑥</a:t>
            </a:r>
          </a:p>
        </p:txBody>
      </p:sp>
    </p:spTree>
    <p:extLst>
      <p:ext uri="{BB962C8B-B14F-4D97-AF65-F5344CB8AC3E}">
        <p14:creationId xmlns:p14="http://schemas.microsoft.com/office/powerpoint/2010/main" val="26320755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E285E0-25D1-4806-B9DF-3590BD92D4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1587" y="85267"/>
            <a:ext cx="2965331" cy="221025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ko-KR" altLang="en-US" sz="1200" dirty="0"/>
              <a:t>상품 디테일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5702022"/>
              </p:ext>
            </p:extLst>
          </p:nvPr>
        </p:nvGraphicFramePr>
        <p:xfrm>
          <a:off x="8688288" y="476672"/>
          <a:ext cx="3384376" cy="104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</a:tblGrid>
              <a:tr h="258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상품 정보 페이지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</a:tbl>
          </a:graphicData>
        </a:graphic>
      </p:graphicFrame>
      <p:sp>
        <p:nvSpPr>
          <p:cNvPr id="9" name="Google Shape;585;gf65049cc2c_1_408"/>
          <p:cNvSpPr/>
          <p:nvPr/>
        </p:nvSpPr>
        <p:spPr>
          <a:xfrm>
            <a:off x="56600" y="0"/>
            <a:ext cx="12192000" cy="6858000"/>
          </a:xfrm>
          <a:prstGeom prst="rtTriangle">
            <a:avLst/>
          </a:prstGeom>
          <a:solidFill>
            <a:schemeClr val="lt1">
              <a:alpha val="2196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-86755" y="276399"/>
            <a:ext cx="8775043" cy="6581601"/>
            <a:chOff x="56600" y="0"/>
            <a:chExt cx="12192000" cy="6858000"/>
          </a:xfrm>
        </p:grpSpPr>
        <p:sp>
          <p:nvSpPr>
            <p:cNvPr id="11" name="Google Shape;573;gf65049cc2c_1_408"/>
            <p:cNvSpPr/>
            <p:nvPr/>
          </p:nvSpPr>
          <p:spPr>
            <a:xfrm>
              <a:off x="2903773" y="5132513"/>
              <a:ext cx="2743200" cy="12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rgbClr val="88E0D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CONTENTS A</a:t>
              </a:r>
              <a:endParaRPr/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컨텐츠에 대한 내용을 적어요</a:t>
              </a:r>
              <a:endParaRPr sz="1400" b="1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Enjoy your stylish business and campus life with BIZCAM </a:t>
              </a:r>
              <a:endParaRPr/>
            </a:p>
          </p:txBody>
        </p:sp>
        <p:pic>
          <p:nvPicPr>
            <p:cNvPr id="12" name="Google Shape;574;gf65049cc2c_1_40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19935" y="1377292"/>
              <a:ext cx="10145100" cy="3649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575;gf65049cc2c_1_408"/>
            <p:cNvSpPr/>
            <p:nvPr/>
          </p:nvSpPr>
          <p:spPr>
            <a:xfrm>
              <a:off x="9329059" y="2798873"/>
              <a:ext cx="486600" cy="2228100"/>
            </a:xfrm>
            <a:prstGeom prst="rect">
              <a:avLst/>
            </a:prstGeom>
            <a:noFill/>
            <a:ln w="9525" cap="flat" cmpd="sng">
              <a:solidFill>
                <a:srgbClr val="53585B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 u="none" strike="noStrike" cap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4" name="Google Shape;576;gf65049cc2c_1_408"/>
            <p:cNvGrpSpPr/>
            <p:nvPr/>
          </p:nvGrpSpPr>
          <p:grpSpPr>
            <a:xfrm>
              <a:off x="9082987" y="2248646"/>
              <a:ext cx="971875" cy="423741"/>
              <a:chOff x="9955683" y="6767733"/>
              <a:chExt cx="1228200" cy="535500"/>
            </a:xfrm>
          </p:grpSpPr>
          <p:sp>
            <p:nvSpPr>
              <p:cNvPr id="37" name="Google Shape;577;gf65049cc2c_1_408"/>
              <p:cNvSpPr/>
              <p:nvPr/>
            </p:nvSpPr>
            <p:spPr>
              <a:xfrm>
                <a:off x="9955683" y="6767733"/>
                <a:ext cx="1228200" cy="535500"/>
              </a:xfrm>
              <a:prstGeom prst="roundRect">
                <a:avLst>
                  <a:gd name="adj" fmla="val 15448"/>
                </a:avLst>
              </a:prstGeom>
              <a:solidFill>
                <a:schemeClr val="lt1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3500" dist="127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CHECK!!</a:t>
                </a:r>
                <a:endParaRPr/>
              </a:p>
            </p:txBody>
          </p:sp>
          <p:sp>
            <p:nvSpPr>
              <p:cNvPr id="38" name="Google Shape;578;gf65049cc2c_1_408"/>
              <p:cNvSpPr/>
              <p:nvPr/>
            </p:nvSpPr>
            <p:spPr>
              <a:xfrm>
                <a:off x="9955683" y="6767733"/>
                <a:ext cx="344388" cy="344388"/>
              </a:xfrm>
              <a:custGeom>
                <a:avLst/>
                <a:gdLst/>
                <a:ahLst/>
                <a:cxnLst/>
                <a:rect l="l" t="t" r="r" b="b"/>
                <a:pathLst>
                  <a:path w="344388" h="344388" extrusionOk="0">
                    <a:moveTo>
                      <a:pt x="94648" y="0"/>
                    </a:moveTo>
                    <a:lnTo>
                      <a:pt x="344388" y="0"/>
                    </a:lnTo>
                    <a:lnTo>
                      <a:pt x="0" y="344388"/>
                    </a:lnTo>
                    <a:lnTo>
                      <a:pt x="0" y="94648"/>
                    </a:lnTo>
                    <a:cubicBezTo>
                      <a:pt x="0" y="42375"/>
                      <a:pt x="42375" y="0"/>
                      <a:pt x="94648" y="0"/>
                    </a:cubicBezTo>
                    <a:close/>
                  </a:path>
                </a:pathLst>
              </a:custGeom>
              <a:solidFill>
                <a:srgbClr val="53585B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" name="Google Shape;579;gf65049cc2c_1_408"/>
              <p:cNvSpPr/>
              <p:nvPr/>
            </p:nvSpPr>
            <p:spPr>
              <a:xfrm rot="-3593723">
                <a:off x="9983608" y="6822551"/>
                <a:ext cx="142130" cy="87357"/>
              </a:xfrm>
              <a:custGeom>
                <a:avLst/>
                <a:gdLst/>
                <a:ahLst/>
                <a:cxnLst/>
                <a:rect l="l" t="t" r="r" b="b"/>
                <a:pathLst>
                  <a:path w="261614" h="160794" extrusionOk="0">
                    <a:moveTo>
                      <a:pt x="101541" y="2305"/>
                    </a:moveTo>
                    <a:lnTo>
                      <a:pt x="101540" y="2306"/>
                    </a:lnTo>
                    <a:lnTo>
                      <a:pt x="101540" y="2305"/>
                    </a:lnTo>
                    <a:close/>
                    <a:moveTo>
                      <a:pt x="254856" y="121406"/>
                    </a:moveTo>
                    <a:cubicBezTo>
                      <a:pt x="259031" y="125581"/>
                      <a:pt x="261614" y="131350"/>
                      <a:pt x="261614" y="137721"/>
                    </a:cubicBezTo>
                    <a:lnTo>
                      <a:pt x="261613" y="137721"/>
                    </a:lnTo>
                    <a:cubicBezTo>
                      <a:pt x="261613" y="150464"/>
                      <a:pt x="251283" y="160794"/>
                      <a:pt x="238540" y="160794"/>
                    </a:cubicBezTo>
                    <a:lnTo>
                      <a:pt x="24796" y="160793"/>
                    </a:lnTo>
                    <a:lnTo>
                      <a:pt x="21762" y="159536"/>
                    </a:lnTo>
                    <a:lnTo>
                      <a:pt x="11539" y="158190"/>
                    </a:lnTo>
                    <a:lnTo>
                      <a:pt x="11540" y="158189"/>
                    </a:lnTo>
                    <a:cubicBezTo>
                      <a:pt x="504" y="151818"/>
                      <a:pt x="-3277" y="137707"/>
                      <a:pt x="3095" y="126671"/>
                    </a:cubicBezTo>
                    <a:lnTo>
                      <a:pt x="70022" y="10751"/>
                    </a:lnTo>
                    <a:cubicBezTo>
                      <a:pt x="73208" y="5233"/>
                      <a:pt x="78329" y="1529"/>
                      <a:pt x="84033" y="0"/>
                    </a:cubicBezTo>
                    <a:lnTo>
                      <a:pt x="101540" y="2306"/>
                    </a:lnTo>
                    <a:lnTo>
                      <a:pt x="112290" y="16315"/>
                    </a:lnTo>
                    <a:cubicBezTo>
                      <a:pt x="113818" y="22019"/>
                      <a:pt x="113171" y="28305"/>
                      <a:pt x="109985" y="33823"/>
                    </a:cubicBezTo>
                    <a:lnTo>
                      <a:pt x="63321" y="114648"/>
                    </a:lnTo>
                    <a:lnTo>
                      <a:pt x="238541" y="114648"/>
                    </a:lnTo>
                    <a:cubicBezTo>
                      <a:pt x="244912" y="114648"/>
                      <a:pt x="250681" y="117231"/>
                      <a:pt x="254856" y="1214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457200" marR="0" lvl="1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5" name="Google Shape;580;gf65049cc2c_1_408"/>
            <p:cNvGrpSpPr/>
            <p:nvPr/>
          </p:nvGrpSpPr>
          <p:grpSpPr>
            <a:xfrm>
              <a:off x="8350899" y="5196243"/>
              <a:ext cx="2450700" cy="1053900"/>
              <a:chOff x="9469764" y="6767733"/>
              <a:chExt cx="2450700" cy="1053900"/>
            </a:xfrm>
          </p:grpSpPr>
          <p:sp>
            <p:nvSpPr>
              <p:cNvPr id="34" name="Google Shape;581;gf65049cc2c_1_408"/>
              <p:cNvSpPr/>
              <p:nvPr/>
            </p:nvSpPr>
            <p:spPr>
              <a:xfrm>
                <a:off x="9469764" y="6767733"/>
                <a:ext cx="2450700" cy="1053900"/>
              </a:xfrm>
              <a:prstGeom prst="roundRect">
                <a:avLst>
                  <a:gd name="adj" fmla="val 13279"/>
                </a:avLst>
              </a:prstGeom>
              <a:solidFill>
                <a:schemeClr val="lt1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3500" dist="127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 b="1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컨텐츠에 대한 내용을 적어요</a:t>
                </a:r>
                <a:endParaRPr sz="1100" b="1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0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Enjoy your stylish business and campus life with BIZCAM </a:t>
                </a:r>
                <a:endParaRPr/>
              </a:p>
            </p:txBody>
          </p:sp>
          <p:sp>
            <p:nvSpPr>
              <p:cNvPr id="35" name="Google Shape;582;gf65049cc2c_1_408"/>
              <p:cNvSpPr/>
              <p:nvPr/>
            </p:nvSpPr>
            <p:spPr>
              <a:xfrm>
                <a:off x="9469764" y="6767733"/>
                <a:ext cx="344388" cy="344388"/>
              </a:xfrm>
              <a:custGeom>
                <a:avLst/>
                <a:gdLst/>
                <a:ahLst/>
                <a:cxnLst/>
                <a:rect l="l" t="t" r="r" b="b"/>
                <a:pathLst>
                  <a:path w="344388" h="344388" extrusionOk="0">
                    <a:moveTo>
                      <a:pt x="94648" y="0"/>
                    </a:moveTo>
                    <a:lnTo>
                      <a:pt x="344388" y="0"/>
                    </a:lnTo>
                    <a:lnTo>
                      <a:pt x="0" y="344388"/>
                    </a:lnTo>
                    <a:lnTo>
                      <a:pt x="0" y="94648"/>
                    </a:lnTo>
                    <a:cubicBezTo>
                      <a:pt x="0" y="42375"/>
                      <a:pt x="42375" y="0"/>
                      <a:pt x="94648" y="0"/>
                    </a:cubicBezTo>
                    <a:close/>
                  </a:path>
                </a:pathLst>
              </a:custGeom>
              <a:solidFill>
                <a:srgbClr val="53585B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" name="Google Shape;583;gf65049cc2c_1_408"/>
              <p:cNvSpPr/>
              <p:nvPr/>
            </p:nvSpPr>
            <p:spPr>
              <a:xfrm rot="-3593723">
                <a:off x="9514798" y="6813026"/>
                <a:ext cx="142130" cy="87357"/>
              </a:xfrm>
              <a:custGeom>
                <a:avLst/>
                <a:gdLst/>
                <a:ahLst/>
                <a:cxnLst/>
                <a:rect l="l" t="t" r="r" b="b"/>
                <a:pathLst>
                  <a:path w="261614" h="160794" extrusionOk="0">
                    <a:moveTo>
                      <a:pt x="101541" y="2305"/>
                    </a:moveTo>
                    <a:lnTo>
                      <a:pt x="101540" y="2306"/>
                    </a:lnTo>
                    <a:lnTo>
                      <a:pt x="101540" y="2305"/>
                    </a:lnTo>
                    <a:close/>
                    <a:moveTo>
                      <a:pt x="254856" y="121406"/>
                    </a:moveTo>
                    <a:cubicBezTo>
                      <a:pt x="259031" y="125581"/>
                      <a:pt x="261614" y="131350"/>
                      <a:pt x="261614" y="137721"/>
                    </a:cubicBezTo>
                    <a:lnTo>
                      <a:pt x="261613" y="137721"/>
                    </a:lnTo>
                    <a:cubicBezTo>
                      <a:pt x="261613" y="150464"/>
                      <a:pt x="251283" y="160794"/>
                      <a:pt x="238540" y="160794"/>
                    </a:cubicBezTo>
                    <a:lnTo>
                      <a:pt x="24796" y="160793"/>
                    </a:lnTo>
                    <a:lnTo>
                      <a:pt x="21762" y="159536"/>
                    </a:lnTo>
                    <a:lnTo>
                      <a:pt x="11539" y="158190"/>
                    </a:lnTo>
                    <a:lnTo>
                      <a:pt x="11540" y="158189"/>
                    </a:lnTo>
                    <a:cubicBezTo>
                      <a:pt x="504" y="151818"/>
                      <a:pt x="-3277" y="137707"/>
                      <a:pt x="3095" y="126671"/>
                    </a:cubicBezTo>
                    <a:lnTo>
                      <a:pt x="70022" y="10751"/>
                    </a:lnTo>
                    <a:cubicBezTo>
                      <a:pt x="73208" y="5233"/>
                      <a:pt x="78329" y="1529"/>
                      <a:pt x="84033" y="0"/>
                    </a:cubicBezTo>
                    <a:lnTo>
                      <a:pt x="101540" y="2306"/>
                    </a:lnTo>
                    <a:lnTo>
                      <a:pt x="112290" y="16315"/>
                    </a:lnTo>
                    <a:cubicBezTo>
                      <a:pt x="113818" y="22019"/>
                      <a:pt x="113171" y="28305"/>
                      <a:pt x="109985" y="33823"/>
                    </a:cubicBezTo>
                    <a:lnTo>
                      <a:pt x="63321" y="114648"/>
                    </a:lnTo>
                    <a:lnTo>
                      <a:pt x="238541" y="114648"/>
                    </a:lnTo>
                    <a:cubicBezTo>
                      <a:pt x="244912" y="114648"/>
                      <a:pt x="250681" y="117231"/>
                      <a:pt x="254856" y="1214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457200" marR="0" lvl="1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6" name="Google Shape;584;gf65049cc2c_1_408"/>
            <p:cNvGrpSpPr/>
            <p:nvPr/>
          </p:nvGrpSpPr>
          <p:grpSpPr>
            <a:xfrm>
              <a:off x="56600" y="0"/>
              <a:ext cx="12192000" cy="6858000"/>
              <a:chOff x="0" y="0"/>
              <a:chExt cx="12192000" cy="6858000"/>
            </a:xfrm>
          </p:grpSpPr>
          <p:sp>
            <p:nvSpPr>
              <p:cNvPr id="24" name="Google Shape;585;gf65049cc2c_1_408"/>
              <p:cNvSpPr/>
              <p:nvPr/>
            </p:nvSpPr>
            <p:spPr>
              <a:xfrm>
                <a:off x="0" y="0"/>
                <a:ext cx="12192000" cy="6858000"/>
              </a:xfrm>
              <a:prstGeom prst="rtTriangle">
                <a:avLst/>
              </a:prstGeom>
              <a:solidFill>
                <a:schemeClr val="lt1">
                  <a:alpha val="2196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586;gf65049cc2c_1_408"/>
              <p:cNvSpPr/>
              <p:nvPr/>
            </p:nvSpPr>
            <p:spPr>
              <a:xfrm>
                <a:off x="202503" y="190499"/>
                <a:ext cx="11808001" cy="6477001"/>
              </a:xfrm>
              <a:prstGeom prst="roundRect">
                <a:avLst>
                  <a:gd name="adj" fmla="val 3178"/>
                </a:avLst>
              </a:prstGeom>
              <a:solidFill>
                <a:schemeClr val="lt1"/>
              </a:solidFill>
              <a:ln w="34925" cap="flat" cmpd="sng">
                <a:solidFill>
                  <a:srgbClr val="33C072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dist="50800" dir="2700000" algn="t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914400" marR="0" lvl="2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6" name="Google Shape;587;gf65049cc2c_1_408"/>
              <p:cNvGrpSpPr/>
              <p:nvPr/>
            </p:nvGrpSpPr>
            <p:grpSpPr>
              <a:xfrm>
                <a:off x="11702838" y="1430406"/>
                <a:ext cx="142200" cy="4896061"/>
                <a:chOff x="11702838" y="858913"/>
                <a:chExt cx="142200" cy="5705700"/>
              </a:xfrm>
            </p:grpSpPr>
            <p:sp>
              <p:nvSpPr>
                <p:cNvPr id="28" name="Google Shape;588;gf65049cc2c_1_408"/>
                <p:cNvSpPr/>
                <p:nvPr/>
              </p:nvSpPr>
              <p:spPr>
                <a:xfrm>
                  <a:off x="11734246" y="858913"/>
                  <a:ext cx="79200" cy="57057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>
                    <a:alpha val="6669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9" name="Google Shape;589;gf65049cc2c_1_408"/>
                <p:cNvGrpSpPr/>
                <p:nvPr/>
              </p:nvGrpSpPr>
              <p:grpSpPr>
                <a:xfrm>
                  <a:off x="11702838" y="4676335"/>
                  <a:ext cx="142200" cy="388500"/>
                  <a:chOff x="11702838" y="4771585"/>
                  <a:chExt cx="142200" cy="388500"/>
                </a:xfrm>
              </p:grpSpPr>
              <p:sp>
                <p:nvSpPr>
                  <p:cNvPr id="30" name="Google Shape;590;gf65049cc2c_1_408"/>
                  <p:cNvSpPr/>
                  <p:nvPr/>
                </p:nvSpPr>
                <p:spPr>
                  <a:xfrm>
                    <a:off x="11702838" y="4771585"/>
                    <a:ext cx="142200" cy="3885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" name="Google Shape;591;gf65049cc2c_1_408"/>
                  <p:cNvSpPr/>
                  <p:nvPr/>
                </p:nvSpPr>
                <p:spPr>
                  <a:xfrm>
                    <a:off x="11726590" y="4859623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" name="Google Shape;592;gf65049cc2c_1_408"/>
                  <p:cNvSpPr/>
                  <p:nvPr/>
                </p:nvSpPr>
                <p:spPr>
                  <a:xfrm>
                    <a:off x="11726590" y="4944497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" name="Google Shape;593;gf65049cc2c_1_408"/>
                  <p:cNvSpPr/>
                  <p:nvPr/>
                </p:nvSpPr>
                <p:spPr>
                  <a:xfrm>
                    <a:off x="11726590" y="5029370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sp>
        <p:nvSpPr>
          <p:cNvPr id="40" name="TextBox 39"/>
          <p:cNvSpPr txBox="1"/>
          <p:nvPr/>
        </p:nvSpPr>
        <p:spPr>
          <a:xfrm>
            <a:off x="11588262" y="68758"/>
            <a:ext cx="484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</a:t>
            </a:r>
            <a:endParaRPr lang="ko-KR" altLang="en-US" dirty="0"/>
          </a:p>
        </p:txBody>
      </p:sp>
      <p:sp>
        <p:nvSpPr>
          <p:cNvPr id="42" name="텍스트 개체 틀 4">
            <a:extLst>
              <a:ext uri="{FF2B5EF4-FFF2-40B4-BE49-F238E27FC236}">
                <a16:creationId xmlns:a16="http://schemas.microsoft.com/office/drawing/2014/main" id="{181CE6EC-43A5-4409-9C12-1C3782E8CB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31904" y="110748"/>
            <a:ext cx="3329469" cy="221025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en-US" altLang="ko-KR" sz="1200" dirty="0"/>
              <a:t>Detail Product</a:t>
            </a:r>
            <a:endParaRPr lang="ko-KR" altLang="en-US" sz="1200" dirty="0"/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464941"/>
              </p:ext>
            </p:extLst>
          </p:nvPr>
        </p:nvGraphicFramePr>
        <p:xfrm>
          <a:off x="8696075" y="1596372"/>
          <a:ext cx="3373618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216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1402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1.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하트 버튼을 누르면 관심 상품 목록에 등록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263975"/>
              </p:ext>
            </p:extLst>
          </p:nvPr>
        </p:nvGraphicFramePr>
        <p:xfrm>
          <a:off x="8695267" y="2214195"/>
          <a:ext cx="3374426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300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2126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3.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하트를 누르면 관심 숫자가 증가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476994"/>
              </p:ext>
            </p:extLst>
          </p:nvPr>
        </p:nvGraphicFramePr>
        <p:xfrm>
          <a:off x="8695267" y="2517822"/>
          <a:ext cx="3374426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300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2126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4.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050" b="0" dirty="0"/>
                        <a:t>페이지 확인 하면 조회 숫자가 증가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85078"/>
              </p:ext>
            </p:extLst>
          </p:nvPr>
        </p:nvGraphicFramePr>
        <p:xfrm>
          <a:off x="8696075" y="1906053"/>
          <a:ext cx="3374426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300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2126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2.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메시지</a:t>
                      </a:r>
                      <a:r>
                        <a:rPr lang="ko-KR" altLang="en-US" sz="1050" b="0" baseline="0" dirty="0"/>
                        <a:t> 버튼을 누르면 상대방과 쪽지 가능</a:t>
                      </a:r>
                      <a:endParaRPr lang="ko-KR" altLang="en-US" sz="105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2DF132CB-6148-4425-88A4-0AFEC68473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7636352"/>
              </p:ext>
            </p:extLst>
          </p:nvPr>
        </p:nvGraphicFramePr>
        <p:xfrm>
          <a:off x="8695267" y="2821449"/>
          <a:ext cx="3374426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300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2126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5.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050" b="0" dirty="0"/>
                        <a:t>신고하기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E558E886-43E4-40CC-B113-9A85F4EDE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254" y="1264275"/>
            <a:ext cx="7607328" cy="514367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6490897" y="5773434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①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043464" y="5773433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②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62646" y="5933884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③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10182" y="5927322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④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274F372-BC8C-4491-862D-7E5E1507D280}"/>
              </a:ext>
            </a:extLst>
          </p:cNvPr>
          <p:cNvSpPr txBox="1"/>
          <p:nvPr/>
        </p:nvSpPr>
        <p:spPr>
          <a:xfrm>
            <a:off x="7271815" y="4711474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⑤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74F372-BC8C-4491-862D-7E5E1507D280}"/>
              </a:ext>
            </a:extLst>
          </p:cNvPr>
          <p:cNvSpPr txBox="1"/>
          <p:nvPr/>
        </p:nvSpPr>
        <p:spPr>
          <a:xfrm>
            <a:off x="1247636" y="3992959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⑥</a:t>
            </a: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2DF132CB-6148-4425-88A4-0AFEC68473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869081"/>
              </p:ext>
            </p:extLst>
          </p:nvPr>
        </p:nvGraphicFramePr>
        <p:xfrm>
          <a:off x="8710894" y="3125076"/>
          <a:ext cx="3374426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300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2126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6.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050" b="0" dirty="0"/>
                        <a:t>판매자 클릭 시 판매자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89813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E285E0-25D1-4806-B9DF-3590BD92D4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1587" y="85267"/>
            <a:ext cx="2965331" cy="221025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ko-KR" altLang="en-US" sz="1200" dirty="0"/>
              <a:t>상대 프로필 페이지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773111"/>
              </p:ext>
            </p:extLst>
          </p:nvPr>
        </p:nvGraphicFramePr>
        <p:xfrm>
          <a:off x="8688288" y="476672"/>
          <a:ext cx="3384376" cy="104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</a:tblGrid>
              <a:tr h="258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판매자 프로필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</a:tbl>
          </a:graphicData>
        </a:graphic>
      </p:graphicFrame>
      <p:sp>
        <p:nvSpPr>
          <p:cNvPr id="9" name="Google Shape;585;gf65049cc2c_1_408"/>
          <p:cNvSpPr/>
          <p:nvPr/>
        </p:nvSpPr>
        <p:spPr>
          <a:xfrm>
            <a:off x="56600" y="0"/>
            <a:ext cx="12192000" cy="6858000"/>
          </a:xfrm>
          <a:prstGeom prst="rtTriangle">
            <a:avLst/>
          </a:prstGeom>
          <a:solidFill>
            <a:schemeClr val="lt1">
              <a:alpha val="2196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-86755" y="276399"/>
            <a:ext cx="8775043" cy="6581601"/>
            <a:chOff x="56600" y="0"/>
            <a:chExt cx="12192000" cy="6858000"/>
          </a:xfrm>
        </p:grpSpPr>
        <p:sp>
          <p:nvSpPr>
            <p:cNvPr id="11" name="Google Shape;573;gf65049cc2c_1_408"/>
            <p:cNvSpPr/>
            <p:nvPr/>
          </p:nvSpPr>
          <p:spPr>
            <a:xfrm>
              <a:off x="2903773" y="5132513"/>
              <a:ext cx="2743200" cy="12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rgbClr val="88E0D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CONTENTS A</a:t>
              </a:r>
              <a:endParaRPr/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컨텐츠에 대한 내용을 적어요</a:t>
              </a:r>
              <a:endParaRPr sz="1400" b="1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Enjoy your stylish business and campus life with BIZCAM </a:t>
              </a:r>
              <a:endParaRPr/>
            </a:p>
          </p:txBody>
        </p:sp>
        <p:pic>
          <p:nvPicPr>
            <p:cNvPr id="12" name="Google Shape;574;gf65049cc2c_1_40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19935" y="1377292"/>
              <a:ext cx="10145100" cy="3649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575;gf65049cc2c_1_408"/>
            <p:cNvSpPr/>
            <p:nvPr/>
          </p:nvSpPr>
          <p:spPr>
            <a:xfrm>
              <a:off x="9329059" y="2798873"/>
              <a:ext cx="486600" cy="2228100"/>
            </a:xfrm>
            <a:prstGeom prst="rect">
              <a:avLst/>
            </a:prstGeom>
            <a:noFill/>
            <a:ln w="9525" cap="flat" cmpd="sng">
              <a:solidFill>
                <a:srgbClr val="53585B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 u="none" strike="noStrike" cap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4" name="Google Shape;576;gf65049cc2c_1_408"/>
            <p:cNvGrpSpPr/>
            <p:nvPr/>
          </p:nvGrpSpPr>
          <p:grpSpPr>
            <a:xfrm>
              <a:off x="9082987" y="2248646"/>
              <a:ext cx="971875" cy="423741"/>
              <a:chOff x="9955683" y="6767733"/>
              <a:chExt cx="1228200" cy="535500"/>
            </a:xfrm>
          </p:grpSpPr>
          <p:sp>
            <p:nvSpPr>
              <p:cNvPr id="37" name="Google Shape;577;gf65049cc2c_1_408"/>
              <p:cNvSpPr/>
              <p:nvPr/>
            </p:nvSpPr>
            <p:spPr>
              <a:xfrm>
                <a:off x="9955683" y="6767733"/>
                <a:ext cx="1228200" cy="535500"/>
              </a:xfrm>
              <a:prstGeom prst="roundRect">
                <a:avLst>
                  <a:gd name="adj" fmla="val 15448"/>
                </a:avLst>
              </a:prstGeom>
              <a:solidFill>
                <a:schemeClr val="lt1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3500" dist="127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CHECK!!</a:t>
                </a:r>
                <a:endParaRPr/>
              </a:p>
            </p:txBody>
          </p:sp>
          <p:sp>
            <p:nvSpPr>
              <p:cNvPr id="38" name="Google Shape;578;gf65049cc2c_1_408"/>
              <p:cNvSpPr/>
              <p:nvPr/>
            </p:nvSpPr>
            <p:spPr>
              <a:xfrm>
                <a:off x="9955683" y="6767733"/>
                <a:ext cx="344388" cy="344388"/>
              </a:xfrm>
              <a:custGeom>
                <a:avLst/>
                <a:gdLst/>
                <a:ahLst/>
                <a:cxnLst/>
                <a:rect l="l" t="t" r="r" b="b"/>
                <a:pathLst>
                  <a:path w="344388" h="344388" extrusionOk="0">
                    <a:moveTo>
                      <a:pt x="94648" y="0"/>
                    </a:moveTo>
                    <a:lnTo>
                      <a:pt x="344388" y="0"/>
                    </a:lnTo>
                    <a:lnTo>
                      <a:pt x="0" y="344388"/>
                    </a:lnTo>
                    <a:lnTo>
                      <a:pt x="0" y="94648"/>
                    </a:lnTo>
                    <a:cubicBezTo>
                      <a:pt x="0" y="42375"/>
                      <a:pt x="42375" y="0"/>
                      <a:pt x="94648" y="0"/>
                    </a:cubicBezTo>
                    <a:close/>
                  </a:path>
                </a:pathLst>
              </a:custGeom>
              <a:solidFill>
                <a:srgbClr val="53585B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" name="Google Shape;579;gf65049cc2c_1_408"/>
              <p:cNvSpPr/>
              <p:nvPr/>
            </p:nvSpPr>
            <p:spPr>
              <a:xfrm rot="-3593723">
                <a:off x="9983608" y="6822551"/>
                <a:ext cx="142130" cy="87357"/>
              </a:xfrm>
              <a:custGeom>
                <a:avLst/>
                <a:gdLst/>
                <a:ahLst/>
                <a:cxnLst/>
                <a:rect l="l" t="t" r="r" b="b"/>
                <a:pathLst>
                  <a:path w="261614" h="160794" extrusionOk="0">
                    <a:moveTo>
                      <a:pt x="101541" y="2305"/>
                    </a:moveTo>
                    <a:lnTo>
                      <a:pt x="101540" y="2306"/>
                    </a:lnTo>
                    <a:lnTo>
                      <a:pt x="101540" y="2305"/>
                    </a:lnTo>
                    <a:close/>
                    <a:moveTo>
                      <a:pt x="254856" y="121406"/>
                    </a:moveTo>
                    <a:cubicBezTo>
                      <a:pt x="259031" y="125581"/>
                      <a:pt x="261614" y="131350"/>
                      <a:pt x="261614" y="137721"/>
                    </a:cubicBezTo>
                    <a:lnTo>
                      <a:pt x="261613" y="137721"/>
                    </a:lnTo>
                    <a:cubicBezTo>
                      <a:pt x="261613" y="150464"/>
                      <a:pt x="251283" y="160794"/>
                      <a:pt x="238540" y="160794"/>
                    </a:cubicBezTo>
                    <a:lnTo>
                      <a:pt x="24796" y="160793"/>
                    </a:lnTo>
                    <a:lnTo>
                      <a:pt x="21762" y="159536"/>
                    </a:lnTo>
                    <a:lnTo>
                      <a:pt x="11539" y="158190"/>
                    </a:lnTo>
                    <a:lnTo>
                      <a:pt x="11540" y="158189"/>
                    </a:lnTo>
                    <a:cubicBezTo>
                      <a:pt x="504" y="151818"/>
                      <a:pt x="-3277" y="137707"/>
                      <a:pt x="3095" y="126671"/>
                    </a:cubicBezTo>
                    <a:lnTo>
                      <a:pt x="70022" y="10751"/>
                    </a:lnTo>
                    <a:cubicBezTo>
                      <a:pt x="73208" y="5233"/>
                      <a:pt x="78329" y="1529"/>
                      <a:pt x="84033" y="0"/>
                    </a:cubicBezTo>
                    <a:lnTo>
                      <a:pt x="101540" y="2306"/>
                    </a:lnTo>
                    <a:lnTo>
                      <a:pt x="112290" y="16315"/>
                    </a:lnTo>
                    <a:cubicBezTo>
                      <a:pt x="113818" y="22019"/>
                      <a:pt x="113171" y="28305"/>
                      <a:pt x="109985" y="33823"/>
                    </a:cubicBezTo>
                    <a:lnTo>
                      <a:pt x="63321" y="114648"/>
                    </a:lnTo>
                    <a:lnTo>
                      <a:pt x="238541" y="114648"/>
                    </a:lnTo>
                    <a:cubicBezTo>
                      <a:pt x="244912" y="114648"/>
                      <a:pt x="250681" y="117231"/>
                      <a:pt x="254856" y="1214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457200" marR="0" lvl="1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5" name="Google Shape;580;gf65049cc2c_1_408"/>
            <p:cNvGrpSpPr/>
            <p:nvPr/>
          </p:nvGrpSpPr>
          <p:grpSpPr>
            <a:xfrm>
              <a:off x="8350899" y="5196243"/>
              <a:ext cx="2450700" cy="1053900"/>
              <a:chOff x="9469764" y="6767733"/>
              <a:chExt cx="2450700" cy="1053900"/>
            </a:xfrm>
          </p:grpSpPr>
          <p:sp>
            <p:nvSpPr>
              <p:cNvPr id="34" name="Google Shape;581;gf65049cc2c_1_408"/>
              <p:cNvSpPr/>
              <p:nvPr/>
            </p:nvSpPr>
            <p:spPr>
              <a:xfrm>
                <a:off x="9469764" y="6767733"/>
                <a:ext cx="2450700" cy="1053900"/>
              </a:xfrm>
              <a:prstGeom prst="roundRect">
                <a:avLst>
                  <a:gd name="adj" fmla="val 13279"/>
                </a:avLst>
              </a:prstGeom>
              <a:solidFill>
                <a:schemeClr val="lt1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3500" dist="127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 b="1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컨텐츠에 대한 내용을 적어요</a:t>
                </a:r>
                <a:endParaRPr sz="1100" b="1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0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Enjoy your stylish business and campus life with BIZCAM </a:t>
                </a:r>
                <a:endParaRPr/>
              </a:p>
            </p:txBody>
          </p:sp>
          <p:sp>
            <p:nvSpPr>
              <p:cNvPr id="35" name="Google Shape;582;gf65049cc2c_1_408"/>
              <p:cNvSpPr/>
              <p:nvPr/>
            </p:nvSpPr>
            <p:spPr>
              <a:xfrm>
                <a:off x="9469764" y="6767733"/>
                <a:ext cx="344388" cy="344388"/>
              </a:xfrm>
              <a:custGeom>
                <a:avLst/>
                <a:gdLst/>
                <a:ahLst/>
                <a:cxnLst/>
                <a:rect l="l" t="t" r="r" b="b"/>
                <a:pathLst>
                  <a:path w="344388" h="344388" extrusionOk="0">
                    <a:moveTo>
                      <a:pt x="94648" y="0"/>
                    </a:moveTo>
                    <a:lnTo>
                      <a:pt x="344388" y="0"/>
                    </a:lnTo>
                    <a:lnTo>
                      <a:pt x="0" y="344388"/>
                    </a:lnTo>
                    <a:lnTo>
                      <a:pt x="0" y="94648"/>
                    </a:lnTo>
                    <a:cubicBezTo>
                      <a:pt x="0" y="42375"/>
                      <a:pt x="42375" y="0"/>
                      <a:pt x="94648" y="0"/>
                    </a:cubicBezTo>
                    <a:close/>
                  </a:path>
                </a:pathLst>
              </a:custGeom>
              <a:solidFill>
                <a:srgbClr val="53585B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" name="Google Shape;583;gf65049cc2c_1_408"/>
              <p:cNvSpPr/>
              <p:nvPr/>
            </p:nvSpPr>
            <p:spPr>
              <a:xfrm rot="-3593723">
                <a:off x="9514798" y="6813026"/>
                <a:ext cx="142130" cy="87357"/>
              </a:xfrm>
              <a:custGeom>
                <a:avLst/>
                <a:gdLst/>
                <a:ahLst/>
                <a:cxnLst/>
                <a:rect l="l" t="t" r="r" b="b"/>
                <a:pathLst>
                  <a:path w="261614" h="160794" extrusionOk="0">
                    <a:moveTo>
                      <a:pt x="101541" y="2305"/>
                    </a:moveTo>
                    <a:lnTo>
                      <a:pt x="101540" y="2306"/>
                    </a:lnTo>
                    <a:lnTo>
                      <a:pt x="101540" y="2305"/>
                    </a:lnTo>
                    <a:close/>
                    <a:moveTo>
                      <a:pt x="254856" y="121406"/>
                    </a:moveTo>
                    <a:cubicBezTo>
                      <a:pt x="259031" y="125581"/>
                      <a:pt x="261614" y="131350"/>
                      <a:pt x="261614" y="137721"/>
                    </a:cubicBezTo>
                    <a:lnTo>
                      <a:pt x="261613" y="137721"/>
                    </a:lnTo>
                    <a:cubicBezTo>
                      <a:pt x="261613" y="150464"/>
                      <a:pt x="251283" y="160794"/>
                      <a:pt x="238540" y="160794"/>
                    </a:cubicBezTo>
                    <a:lnTo>
                      <a:pt x="24796" y="160793"/>
                    </a:lnTo>
                    <a:lnTo>
                      <a:pt x="21762" y="159536"/>
                    </a:lnTo>
                    <a:lnTo>
                      <a:pt x="11539" y="158190"/>
                    </a:lnTo>
                    <a:lnTo>
                      <a:pt x="11540" y="158189"/>
                    </a:lnTo>
                    <a:cubicBezTo>
                      <a:pt x="504" y="151818"/>
                      <a:pt x="-3277" y="137707"/>
                      <a:pt x="3095" y="126671"/>
                    </a:cubicBezTo>
                    <a:lnTo>
                      <a:pt x="70022" y="10751"/>
                    </a:lnTo>
                    <a:cubicBezTo>
                      <a:pt x="73208" y="5233"/>
                      <a:pt x="78329" y="1529"/>
                      <a:pt x="84033" y="0"/>
                    </a:cubicBezTo>
                    <a:lnTo>
                      <a:pt x="101540" y="2306"/>
                    </a:lnTo>
                    <a:lnTo>
                      <a:pt x="112290" y="16315"/>
                    </a:lnTo>
                    <a:cubicBezTo>
                      <a:pt x="113818" y="22019"/>
                      <a:pt x="113171" y="28305"/>
                      <a:pt x="109985" y="33823"/>
                    </a:cubicBezTo>
                    <a:lnTo>
                      <a:pt x="63321" y="114648"/>
                    </a:lnTo>
                    <a:lnTo>
                      <a:pt x="238541" y="114648"/>
                    </a:lnTo>
                    <a:cubicBezTo>
                      <a:pt x="244912" y="114648"/>
                      <a:pt x="250681" y="117231"/>
                      <a:pt x="254856" y="1214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457200" marR="0" lvl="1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6" name="Google Shape;584;gf65049cc2c_1_408"/>
            <p:cNvGrpSpPr/>
            <p:nvPr/>
          </p:nvGrpSpPr>
          <p:grpSpPr>
            <a:xfrm>
              <a:off x="56600" y="0"/>
              <a:ext cx="12192000" cy="6858000"/>
              <a:chOff x="0" y="0"/>
              <a:chExt cx="12192000" cy="6858000"/>
            </a:xfrm>
          </p:grpSpPr>
          <p:sp>
            <p:nvSpPr>
              <p:cNvPr id="24" name="Google Shape;585;gf65049cc2c_1_408"/>
              <p:cNvSpPr/>
              <p:nvPr/>
            </p:nvSpPr>
            <p:spPr>
              <a:xfrm>
                <a:off x="0" y="0"/>
                <a:ext cx="12192000" cy="6858000"/>
              </a:xfrm>
              <a:prstGeom prst="rtTriangle">
                <a:avLst/>
              </a:prstGeom>
              <a:solidFill>
                <a:schemeClr val="lt1">
                  <a:alpha val="2196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586;gf65049cc2c_1_408"/>
              <p:cNvSpPr/>
              <p:nvPr/>
            </p:nvSpPr>
            <p:spPr>
              <a:xfrm>
                <a:off x="202503" y="190499"/>
                <a:ext cx="11808001" cy="6477001"/>
              </a:xfrm>
              <a:prstGeom prst="roundRect">
                <a:avLst>
                  <a:gd name="adj" fmla="val 3178"/>
                </a:avLst>
              </a:prstGeom>
              <a:solidFill>
                <a:schemeClr val="lt1"/>
              </a:solidFill>
              <a:ln w="34925" cap="flat" cmpd="sng">
                <a:solidFill>
                  <a:srgbClr val="33C072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dist="50800" dir="2700000" algn="t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914400" marR="0" lvl="2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6" name="Google Shape;587;gf65049cc2c_1_408"/>
              <p:cNvGrpSpPr/>
              <p:nvPr/>
            </p:nvGrpSpPr>
            <p:grpSpPr>
              <a:xfrm>
                <a:off x="11702838" y="1430406"/>
                <a:ext cx="142200" cy="4896061"/>
                <a:chOff x="11702838" y="858913"/>
                <a:chExt cx="142200" cy="5705700"/>
              </a:xfrm>
            </p:grpSpPr>
            <p:sp>
              <p:nvSpPr>
                <p:cNvPr id="28" name="Google Shape;588;gf65049cc2c_1_408"/>
                <p:cNvSpPr/>
                <p:nvPr/>
              </p:nvSpPr>
              <p:spPr>
                <a:xfrm>
                  <a:off x="11734246" y="858913"/>
                  <a:ext cx="79200" cy="57057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>
                    <a:alpha val="6669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9" name="Google Shape;589;gf65049cc2c_1_408"/>
                <p:cNvGrpSpPr/>
                <p:nvPr/>
              </p:nvGrpSpPr>
              <p:grpSpPr>
                <a:xfrm>
                  <a:off x="11702838" y="4676335"/>
                  <a:ext cx="142200" cy="388500"/>
                  <a:chOff x="11702838" y="4771585"/>
                  <a:chExt cx="142200" cy="388500"/>
                </a:xfrm>
              </p:grpSpPr>
              <p:sp>
                <p:nvSpPr>
                  <p:cNvPr id="30" name="Google Shape;590;gf65049cc2c_1_408"/>
                  <p:cNvSpPr/>
                  <p:nvPr/>
                </p:nvSpPr>
                <p:spPr>
                  <a:xfrm>
                    <a:off x="11702838" y="4771585"/>
                    <a:ext cx="142200" cy="3885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" name="Google Shape;591;gf65049cc2c_1_408"/>
                  <p:cNvSpPr/>
                  <p:nvPr/>
                </p:nvSpPr>
                <p:spPr>
                  <a:xfrm>
                    <a:off x="11726590" y="4859623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" name="Google Shape;592;gf65049cc2c_1_408"/>
                  <p:cNvSpPr/>
                  <p:nvPr/>
                </p:nvSpPr>
                <p:spPr>
                  <a:xfrm>
                    <a:off x="11726590" y="4944497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" name="Google Shape;593;gf65049cc2c_1_408"/>
                  <p:cNvSpPr/>
                  <p:nvPr/>
                </p:nvSpPr>
                <p:spPr>
                  <a:xfrm>
                    <a:off x="11726590" y="5029370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sp>
        <p:nvSpPr>
          <p:cNvPr id="40" name="TextBox 39"/>
          <p:cNvSpPr txBox="1"/>
          <p:nvPr/>
        </p:nvSpPr>
        <p:spPr>
          <a:xfrm>
            <a:off x="11588262" y="68758"/>
            <a:ext cx="484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</a:t>
            </a:r>
            <a:endParaRPr lang="ko-KR" altLang="en-US" dirty="0"/>
          </a:p>
        </p:txBody>
      </p:sp>
      <p:sp>
        <p:nvSpPr>
          <p:cNvPr id="42" name="텍스트 개체 틀 4">
            <a:extLst>
              <a:ext uri="{FF2B5EF4-FFF2-40B4-BE49-F238E27FC236}">
                <a16:creationId xmlns:a16="http://schemas.microsoft.com/office/drawing/2014/main" id="{181CE6EC-43A5-4409-9C12-1C3782E8CB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31904" y="110748"/>
            <a:ext cx="3329469" cy="221025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en-US" altLang="ko-KR" sz="1200" dirty="0"/>
              <a:t>Interest List</a:t>
            </a:r>
            <a:endParaRPr lang="ko-KR" altLang="en-US" sz="1200" dirty="0"/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353248"/>
              </p:ext>
            </p:extLst>
          </p:nvPr>
        </p:nvGraphicFramePr>
        <p:xfrm>
          <a:off x="8696075" y="1596372"/>
          <a:ext cx="3373618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216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1402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1.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이미지 클릭하면 해당 게시물로 이동합니다</a:t>
                      </a:r>
                      <a:r>
                        <a:rPr lang="en-US" altLang="ko-KR" sz="1050" b="0" dirty="0"/>
                        <a:t>.</a:t>
                      </a:r>
                      <a:endParaRPr lang="ko-KR" altLang="en-US" sz="105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95" y="997378"/>
            <a:ext cx="7323141" cy="5350511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3763311" y="1722102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8198259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E285E0-25D1-4806-B9DF-3590BD92D4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1587" y="85267"/>
            <a:ext cx="2965331" cy="221025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ko-KR" altLang="en-US" sz="1200" dirty="0"/>
              <a:t>구매 내역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197985"/>
              </p:ext>
            </p:extLst>
          </p:nvPr>
        </p:nvGraphicFramePr>
        <p:xfrm>
          <a:off x="8688288" y="476672"/>
          <a:ext cx="3384376" cy="104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</a:tblGrid>
              <a:tr h="258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구매 내역 리스트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</a:tbl>
          </a:graphicData>
        </a:graphic>
      </p:graphicFrame>
      <p:sp>
        <p:nvSpPr>
          <p:cNvPr id="9" name="Google Shape;585;gf65049cc2c_1_408"/>
          <p:cNvSpPr/>
          <p:nvPr/>
        </p:nvSpPr>
        <p:spPr>
          <a:xfrm>
            <a:off x="56600" y="0"/>
            <a:ext cx="12192000" cy="6858000"/>
          </a:xfrm>
          <a:prstGeom prst="rtTriangle">
            <a:avLst/>
          </a:prstGeom>
          <a:solidFill>
            <a:schemeClr val="lt1">
              <a:alpha val="2196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-86755" y="276399"/>
            <a:ext cx="8775043" cy="6581601"/>
            <a:chOff x="56600" y="0"/>
            <a:chExt cx="12192000" cy="6858000"/>
          </a:xfrm>
        </p:grpSpPr>
        <p:sp>
          <p:nvSpPr>
            <p:cNvPr id="11" name="Google Shape;573;gf65049cc2c_1_408"/>
            <p:cNvSpPr/>
            <p:nvPr/>
          </p:nvSpPr>
          <p:spPr>
            <a:xfrm>
              <a:off x="2903773" y="5132513"/>
              <a:ext cx="2743200" cy="12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rgbClr val="88E0D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CONTENTS A</a:t>
              </a:r>
              <a:endParaRPr/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컨텐츠에 대한 내용을 적어요</a:t>
              </a:r>
              <a:endParaRPr sz="1400" b="1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Enjoy your stylish business and campus life with BIZCAM </a:t>
              </a:r>
              <a:endParaRPr/>
            </a:p>
          </p:txBody>
        </p:sp>
        <p:pic>
          <p:nvPicPr>
            <p:cNvPr id="12" name="Google Shape;574;gf65049cc2c_1_40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19935" y="1377292"/>
              <a:ext cx="10145100" cy="3649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575;gf65049cc2c_1_408"/>
            <p:cNvSpPr/>
            <p:nvPr/>
          </p:nvSpPr>
          <p:spPr>
            <a:xfrm>
              <a:off x="9329059" y="2798873"/>
              <a:ext cx="486600" cy="2228100"/>
            </a:xfrm>
            <a:prstGeom prst="rect">
              <a:avLst/>
            </a:prstGeom>
            <a:noFill/>
            <a:ln w="9525" cap="flat" cmpd="sng">
              <a:solidFill>
                <a:srgbClr val="53585B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 u="none" strike="noStrike" cap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4" name="Google Shape;576;gf65049cc2c_1_408"/>
            <p:cNvGrpSpPr/>
            <p:nvPr/>
          </p:nvGrpSpPr>
          <p:grpSpPr>
            <a:xfrm>
              <a:off x="9082987" y="2248646"/>
              <a:ext cx="971875" cy="423741"/>
              <a:chOff x="9955683" y="6767733"/>
              <a:chExt cx="1228200" cy="535500"/>
            </a:xfrm>
          </p:grpSpPr>
          <p:sp>
            <p:nvSpPr>
              <p:cNvPr id="37" name="Google Shape;577;gf65049cc2c_1_408"/>
              <p:cNvSpPr/>
              <p:nvPr/>
            </p:nvSpPr>
            <p:spPr>
              <a:xfrm>
                <a:off x="9955683" y="6767733"/>
                <a:ext cx="1228200" cy="535500"/>
              </a:xfrm>
              <a:prstGeom prst="roundRect">
                <a:avLst>
                  <a:gd name="adj" fmla="val 15448"/>
                </a:avLst>
              </a:prstGeom>
              <a:solidFill>
                <a:schemeClr val="lt1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3500" dist="127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CHECK!!</a:t>
                </a:r>
                <a:endParaRPr/>
              </a:p>
            </p:txBody>
          </p:sp>
          <p:sp>
            <p:nvSpPr>
              <p:cNvPr id="38" name="Google Shape;578;gf65049cc2c_1_408"/>
              <p:cNvSpPr/>
              <p:nvPr/>
            </p:nvSpPr>
            <p:spPr>
              <a:xfrm>
                <a:off x="9955683" y="6767733"/>
                <a:ext cx="344388" cy="344388"/>
              </a:xfrm>
              <a:custGeom>
                <a:avLst/>
                <a:gdLst/>
                <a:ahLst/>
                <a:cxnLst/>
                <a:rect l="l" t="t" r="r" b="b"/>
                <a:pathLst>
                  <a:path w="344388" h="344388" extrusionOk="0">
                    <a:moveTo>
                      <a:pt x="94648" y="0"/>
                    </a:moveTo>
                    <a:lnTo>
                      <a:pt x="344388" y="0"/>
                    </a:lnTo>
                    <a:lnTo>
                      <a:pt x="0" y="344388"/>
                    </a:lnTo>
                    <a:lnTo>
                      <a:pt x="0" y="94648"/>
                    </a:lnTo>
                    <a:cubicBezTo>
                      <a:pt x="0" y="42375"/>
                      <a:pt x="42375" y="0"/>
                      <a:pt x="94648" y="0"/>
                    </a:cubicBezTo>
                    <a:close/>
                  </a:path>
                </a:pathLst>
              </a:custGeom>
              <a:solidFill>
                <a:srgbClr val="53585B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" name="Google Shape;579;gf65049cc2c_1_408"/>
              <p:cNvSpPr/>
              <p:nvPr/>
            </p:nvSpPr>
            <p:spPr>
              <a:xfrm rot="-3593723">
                <a:off x="9983608" y="6822551"/>
                <a:ext cx="142130" cy="87357"/>
              </a:xfrm>
              <a:custGeom>
                <a:avLst/>
                <a:gdLst/>
                <a:ahLst/>
                <a:cxnLst/>
                <a:rect l="l" t="t" r="r" b="b"/>
                <a:pathLst>
                  <a:path w="261614" h="160794" extrusionOk="0">
                    <a:moveTo>
                      <a:pt x="101541" y="2305"/>
                    </a:moveTo>
                    <a:lnTo>
                      <a:pt x="101540" y="2306"/>
                    </a:lnTo>
                    <a:lnTo>
                      <a:pt x="101540" y="2305"/>
                    </a:lnTo>
                    <a:close/>
                    <a:moveTo>
                      <a:pt x="254856" y="121406"/>
                    </a:moveTo>
                    <a:cubicBezTo>
                      <a:pt x="259031" y="125581"/>
                      <a:pt x="261614" y="131350"/>
                      <a:pt x="261614" y="137721"/>
                    </a:cubicBezTo>
                    <a:lnTo>
                      <a:pt x="261613" y="137721"/>
                    </a:lnTo>
                    <a:cubicBezTo>
                      <a:pt x="261613" y="150464"/>
                      <a:pt x="251283" y="160794"/>
                      <a:pt x="238540" y="160794"/>
                    </a:cubicBezTo>
                    <a:lnTo>
                      <a:pt x="24796" y="160793"/>
                    </a:lnTo>
                    <a:lnTo>
                      <a:pt x="21762" y="159536"/>
                    </a:lnTo>
                    <a:lnTo>
                      <a:pt x="11539" y="158190"/>
                    </a:lnTo>
                    <a:lnTo>
                      <a:pt x="11540" y="158189"/>
                    </a:lnTo>
                    <a:cubicBezTo>
                      <a:pt x="504" y="151818"/>
                      <a:pt x="-3277" y="137707"/>
                      <a:pt x="3095" y="126671"/>
                    </a:cubicBezTo>
                    <a:lnTo>
                      <a:pt x="70022" y="10751"/>
                    </a:lnTo>
                    <a:cubicBezTo>
                      <a:pt x="73208" y="5233"/>
                      <a:pt x="78329" y="1529"/>
                      <a:pt x="84033" y="0"/>
                    </a:cubicBezTo>
                    <a:lnTo>
                      <a:pt x="101540" y="2306"/>
                    </a:lnTo>
                    <a:lnTo>
                      <a:pt x="112290" y="16315"/>
                    </a:lnTo>
                    <a:cubicBezTo>
                      <a:pt x="113818" y="22019"/>
                      <a:pt x="113171" y="28305"/>
                      <a:pt x="109985" y="33823"/>
                    </a:cubicBezTo>
                    <a:lnTo>
                      <a:pt x="63321" y="114648"/>
                    </a:lnTo>
                    <a:lnTo>
                      <a:pt x="238541" y="114648"/>
                    </a:lnTo>
                    <a:cubicBezTo>
                      <a:pt x="244912" y="114648"/>
                      <a:pt x="250681" y="117231"/>
                      <a:pt x="254856" y="1214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457200" marR="0" lvl="1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5" name="Google Shape;580;gf65049cc2c_1_408"/>
            <p:cNvGrpSpPr/>
            <p:nvPr/>
          </p:nvGrpSpPr>
          <p:grpSpPr>
            <a:xfrm>
              <a:off x="8350899" y="5196243"/>
              <a:ext cx="2450700" cy="1053900"/>
              <a:chOff x="9469764" y="6767733"/>
              <a:chExt cx="2450700" cy="1053900"/>
            </a:xfrm>
          </p:grpSpPr>
          <p:sp>
            <p:nvSpPr>
              <p:cNvPr id="34" name="Google Shape;581;gf65049cc2c_1_408"/>
              <p:cNvSpPr/>
              <p:nvPr/>
            </p:nvSpPr>
            <p:spPr>
              <a:xfrm>
                <a:off x="9469764" y="6767733"/>
                <a:ext cx="2450700" cy="1053900"/>
              </a:xfrm>
              <a:prstGeom prst="roundRect">
                <a:avLst>
                  <a:gd name="adj" fmla="val 13279"/>
                </a:avLst>
              </a:prstGeom>
              <a:solidFill>
                <a:schemeClr val="lt1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3500" dist="127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 b="1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컨텐츠에 대한 내용을 적어요</a:t>
                </a:r>
                <a:endParaRPr sz="1100" b="1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0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Enjoy your stylish business and campus life with BIZCAM </a:t>
                </a:r>
                <a:endParaRPr/>
              </a:p>
            </p:txBody>
          </p:sp>
          <p:sp>
            <p:nvSpPr>
              <p:cNvPr id="35" name="Google Shape;582;gf65049cc2c_1_408"/>
              <p:cNvSpPr/>
              <p:nvPr/>
            </p:nvSpPr>
            <p:spPr>
              <a:xfrm>
                <a:off x="9469764" y="6767733"/>
                <a:ext cx="344388" cy="344388"/>
              </a:xfrm>
              <a:custGeom>
                <a:avLst/>
                <a:gdLst/>
                <a:ahLst/>
                <a:cxnLst/>
                <a:rect l="l" t="t" r="r" b="b"/>
                <a:pathLst>
                  <a:path w="344388" h="344388" extrusionOk="0">
                    <a:moveTo>
                      <a:pt x="94648" y="0"/>
                    </a:moveTo>
                    <a:lnTo>
                      <a:pt x="344388" y="0"/>
                    </a:lnTo>
                    <a:lnTo>
                      <a:pt x="0" y="344388"/>
                    </a:lnTo>
                    <a:lnTo>
                      <a:pt x="0" y="94648"/>
                    </a:lnTo>
                    <a:cubicBezTo>
                      <a:pt x="0" y="42375"/>
                      <a:pt x="42375" y="0"/>
                      <a:pt x="94648" y="0"/>
                    </a:cubicBezTo>
                    <a:close/>
                  </a:path>
                </a:pathLst>
              </a:custGeom>
              <a:solidFill>
                <a:srgbClr val="53585B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" name="Google Shape;583;gf65049cc2c_1_408"/>
              <p:cNvSpPr/>
              <p:nvPr/>
            </p:nvSpPr>
            <p:spPr>
              <a:xfrm rot="-3593723">
                <a:off x="9514798" y="6813026"/>
                <a:ext cx="142130" cy="87357"/>
              </a:xfrm>
              <a:custGeom>
                <a:avLst/>
                <a:gdLst/>
                <a:ahLst/>
                <a:cxnLst/>
                <a:rect l="l" t="t" r="r" b="b"/>
                <a:pathLst>
                  <a:path w="261614" h="160794" extrusionOk="0">
                    <a:moveTo>
                      <a:pt x="101541" y="2305"/>
                    </a:moveTo>
                    <a:lnTo>
                      <a:pt x="101540" y="2306"/>
                    </a:lnTo>
                    <a:lnTo>
                      <a:pt x="101540" y="2305"/>
                    </a:lnTo>
                    <a:close/>
                    <a:moveTo>
                      <a:pt x="254856" y="121406"/>
                    </a:moveTo>
                    <a:cubicBezTo>
                      <a:pt x="259031" y="125581"/>
                      <a:pt x="261614" y="131350"/>
                      <a:pt x="261614" y="137721"/>
                    </a:cubicBezTo>
                    <a:lnTo>
                      <a:pt x="261613" y="137721"/>
                    </a:lnTo>
                    <a:cubicBezTo>
                      <a:pt x="261613" y="150464"/>
                      <a:pt x="251283" y="160794"/>
                      <a:pt x="238540" y="160794"/>
                    </a:cubicBezTo>
                    <a:lnTo>
                      <a:pt x="24796" y="160793"/>
                    </a:lnTo>
                    <a:lnTo>
                      <a:pt x="21762" y="159536"/>
                    </a:lnTo>
                    <a:lnTo>
                      <a:pt x="11539" y="158190"/>
                    </a:lnTo>
                    <a:lnTo>
                      <a:pt x="11540" y="158189"/>
                    </a:lnTo>
                    <a:cubicBezTo>
                      <a:pt x="504" y="151818"/>
                      <a:pt x="-3277" y="137707"/>
                      <a:pt x="3095" y="126671"/>
                    </a:cubicBezTo>
                    <a:lnTo>
                      <a:pt x="70022" y="10751"/>
                    </a:lnTo>
                    <a:cubicBezTo>
                      <a:pt x="73208" y="5233"/>
                      <a:pt x="78329" y="1529"/>
                      <a:pt x="84033" y="0"/>
                    </a:cubicBezTo>
                    <a:lnTo>
                      <a:pt x="101540" y="2306"/>
                    </a:lnTo>
                    <a:lnTo>
                      <a:pt x="112290" y="16315"/>
                    </a:lnTo>
                    <a:cubicBezTo>
                      <a:pt x="113818" y="22019"/>
                      <a:pt x="113171" y="28305"/>
                      <a:pt x="109985" y="33823"/>
                    </a:cubicBezTo>
                    <a:lnTo>
                      <a:pt x="63321" y="114648"/>
                    </a:lnTo>
                    <a:lnTo>
                      <a:pt x="238541" y="114648"/>
                    </a:lnTo>
                    <a:cubicBezTo>
                      <a:pt x="244912" y="114648"/>
                      <a:pt x="250681" y="117231"/>
                      <a:pt x="254856" y="1214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457200" marR="0" lvl="1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6" name="Google Shape;584;gf65049cc2c_1_408"/>
            <p:cNvGrpSpPr/>
            <p:nvPr/>
          </p:nvGrpSpPr>
          <p:grpSpPr>
            <a:xfrm>
              <a:off x="56600" y="0"/>
              <a:ext cx="12192000" cy="6858000"/>
              <a:chOff x="0" y="0"/>
              <a:chExt cx="12192000" cy="6858000"/>
            </a:xfrm>
          </p:grpSpPr>
          <p:sp>
            <p:nvSpPr>
              <p:cNvPr id="24" name="Google Shape;585;gf65049cc2c_1_408"/>
              <p:cNvSpPr/>
              <p:nvPr/>
            </p:nvSpPr>
            <p:spPr>
              <a:xfrm>
                <a:off x="0" y="0"/>
                <a:ext cx="12192000" cy="6858000"/>
              </a:xfrm>
              <a:prstGeom prst="rtTriangle">
                <a:avLst/>
              </a:prstGeom>
              <a:solidFill>
                <a:schemeClr val="lt1">
                  <a:alpha val="2196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586;gf65049cc2c_1_408"/>
              <p:cNvSpPr/>
              <p:nvPr/>
            </p:nvSpPr>
            <p:spPr>
              <a:xfrm>
                <a:off x="202503" y="190499"/>
                <a:ext cx="11808001" cy="6477001"/>
              </a:xfrm>
              <a:prstGeom prst="roundRect">
                <a:avLst>
                  <a:gd name="adj" fmla="val 3178"/>
                </a:avLst>
              </a:prstGeom>
              <a:solidFill>
                <a:schemeClr val="lt1"/>
              </a:solidFill>
              <a:ln w="34925" cap="flat" cmpd="sng">
                <a:solidFill>
                  <a:srgbClr val="33C072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dist="50800" dir="2700000" algn="t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914400" marR="0" lvl="2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6" name="Google Shape;587;gf65049cc2c_1_408"/>
              <p:cNvGrpSpPr/>
              <p:nvPr/>
            </p:nvGrpSpPr>
            <p:grpSpPr>
              <a:xfrm>
                <a:off x="11702838" y="1430406"/>
                <a:ext cx="142200" cy="4896061"/>
                <a:chOff x="11702838" y="858913"/>
                <a:chExt cx="142200" cy="5705700"/>
              </a:xfrm>
            </p:grpSpPr>
            <p:sp>
              <p:nvSpPr>
                <p:cNvPr id="28" name="Google Shape;588;gf65049cc2c_1_408"/>
                <p:cNvSpPr/>
                <p:nvPr/>
              </p:nvSpPr>
              <p:spPr>
                <a:xfrm>
                  <a:off x="11734246" y="858913"/>
                  <a:ext cx="79200" cy="57057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>
                    <a:alpha val="6669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9" name="Google Shape;589;gf65049cc2c_1_408"/>
                <p:cNvGrpSpPr/>
                <p:nvPr/>
              </p:nvGrpSpPr>
              <p:grpSpPr>
                <a:xfrm>
                  <a:off x="11702838" y="4676335"/>
                  <a:ext cx="142200" cy="388500"/>
                  <a:chOff x="11702838" y="4771585"/>
                  <a:chExt cx="142200" cy="388500"/>
                </a:xfrm>
              </p:grpSpPr>
              <p:sp>
                <p:nvSpPr>
                  <p:cNvPr id="30" name="Google Shape;590;gf65049cc2c_1_408"/>
                  <p:cNvSpPr/>
                  <p:nvPr/>
                </p:nvSpPr>
                <p:spPr>
                  <a:xfrm>
                    <a:off x="11702838" y="4771585"/>
                    <a:ext cx="142200" cy="3885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" name="Google Shape;591;gf65049cc2c_1_408"/>
                  <p:cNvSpPr/>
                  <p:nvPr/>
                </p:nvSpPr>
                <p:spPr>
                  <a:xfrm>
                    <a:off x="11726590" y="4859623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" name="Google Shape;592;gf65049cc2c_1_408"/>
                  <p:cNvSpPr/>
                  <p:nvPr/>
                </p:nvSpPr>
                <p:spPr>
                  <a:xfrm>
                    <a:off x="11726590" y="4944497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" name="Google Shape;593;gf65049cc2c_1_408"/>
                  <p:cNvSpPr/>
                  <p:nvPr/>
                </p:nvSpPr>
                <p:spPr>
                  <a:xfrm>
                    <a:off x="11726590" y="5029370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sp>
        <p:nvSpPr>
          <p:cNvPr id="40" name="TextBox 39"/>
          <p:cNvSpPr txBox="1"/>
          <p:nvPr/>
        </p:nvSpPr>
        <p:spPr>
          <a:xfrm>
            <a:off x="11588262" y="68758"/>
            <a:ext cx="484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42" name="텍스트 개체 틀 4">
            <a:extLst>
              <a:ext uri="{FF2B5EF4-FFF2-40B4-BE49-F238E27FC236}">
                <a16:creationId xmlns:a16="http://schemas.microsoft.com/office/drawing/2014/main" id="{181CE6EC-43A5-4409-9C12-1C3782E8CB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31904" y="110748"/>
            <a:ext cx="3329469" cy="221025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en-US" altLang="ko-KR" sz="1200" dirty="0"/>
              <a:t>Purchase List</a:t>
            </a:r>
            <a:endParaRPr lang="ko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6CF519-6F4A-4B15-B991-9F2FCB9B2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83" y="545405"/>
            <a:ext cx="8086254" cy="604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482404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E285E0-25D1-4806-B9DF-3590BD92D4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1587" y="85267"/>
            <a:ext cx="2965331" cy="221025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ko-KR" altLang="en-US" sz="1200" dirty="0"/>
              <a:t>판매 내역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974820"/>
              </p:ext>
            </p:extLst>
          </p:nvPr>
        </p:nvGraphicFramePr>
        <p:xfrm>
          <a:off x="8688288" y="476672"/>
          <a:ext cx="3384376" cy="104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</a:tblGrid>
              <a:tr h="258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판매 내역 리스트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</a:tbl>
          </a:graphicData>
        </a:graphic>
      </p:graphicFrame>
      <p:sp>
        <p:nvSpPr>
          <p:cNvPr id="9" name="Google Shape;585;gf65049cc2c_1_408"/>
          <p:cNvSpPr/>
          <p:nvPr/>
        </p:nvSpPr>
        <p:spPr>
          <a:xfrm>
            <a:off x="56600" y="0"/>
            <a:ext cx="12192000" cy="6858000"/>
          </a:xfrm>
          <a:prstGeom prst="rtTriangle">
            <a:avLst/>
          </a:prstGeom>
          <a:solidFill>
            <a:schemeClr val="lt1">
              <a:alpha val="2196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-86755" y="276399"/>
            <a:ext cx="8775043" cy="6581601"/>
            <a:chOff x="56600" y="0"/>
            <a:chExt cx="12192000" cy="6858000"/>
          </a:xfrm>
        </p:grpSpPr>
        <p:sp>
          <p:nvSpPr>
            <p:cNvPr id="11" name="Google Shape;573;gf65049cc2c_1_408"/>
            <p:cNvSpPr/>
            <p:nvPr/>
          </p:nvSpPr>
          <p:spPr>
            <a:xfrm>
              <a:off x="2903773" y="5132513"/>
              <a:ext cx="2743200" cy="12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rgbClr val="88E0D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CONTENTS A</a:t>
              </a:r>
              <a:endParaRPr/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컨텐츠에 대한 내용을 적어요</a:t>
              </a:r>
              <a:endParaRPr sz="1400" b="1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Enjoy your stylish business and campus life with BIZCAM </a:t>
              </a:r>
              <a:endParaRPr/>
            </a:p>
          </p:txBody>
        </p:sp>
        <p:pic>
          <p:nvPicPr>
            <p:cNvPr id="12" name="Google Shape;574;gf65049cc2c_1_40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19935" y="1377292"/>
              <a:ext cx="10145100" cy="3649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575;gf65049cc2c_1_408"/>
            <p:cNvSpPr/>
            <p:nvPr/>
          </p:nvSpPr>
          <p:spPr>
            <a:xfrm>
              <a:off x="9329059" y="2798873"/>
              <a:ext cx="486600" cy="2228100"/>
            </a:xfrm>
            <a:prstGeom prst="rect">
              <a:avLst/>
            </a:prstGeom>
            <a:noFill/>
            <a:ln w="9525" cap="flat" cmpd="sng">
              <a:solidFill>
                <a:srgbClr val="53585B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 u="none" strike="noStrike" cap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4" name="Google Shape;576;gf65049cc2c_1_408"/>
            <p:cNvGrpSpPr/>
            <p:nvPr/>
          </p:nvGrpSpPr>
          <p:grpSpPr>
            <a:xfrm>
              <a:off x="9082987" y="2248646"/>
              <a:ext cx="971875" cy="423741"/>
              <a:chOff x="9955683" y="6767733"/>
              <a:chExt cx="1228200" cy="535500"/>
            </a:xfrm>
          </p:grpSpPr>
          <p:sp>
            <p:nvSpPr>
              <p:cNvPr id="37" name="Google Shape;577;gf65049cc2c_1_408"/>
              <p:cNvSpPr/>
              <p:nvPr/>
            </p:nvSpPr>
            <p:spPr>
              <a:xfrm>
                <a:off x="9955683" y="6767733"/>
                <a:ext cx="1228200" cy="535500"/>
              </a:xfrm>
              <a:prstGeom prst="roundRect">
                <a:avLst>
                  <a:gd name="adj" fmla="val 15448"/>
                </a:avLst>
              </a:prstGeom>
              <a:solidFill>
                <a:schemeClr val="lt1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3500" dist="127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CHECK!!</a:t>
                </a:r>
                <a:endParaRPr/>
              </a:p>
            </p:txBody>
          </p:sp>
          <p:sp>
            <p:nvSpPr>
              <p:cNvPr id="38" name="Google Shape;578;gf65049cc2c_1_408"/>
              <p:cNvSpPr/>
              <p:nvPr/>
            </p:nvSpPr>
            <p:spPr>
              <a:xfrm>
                <a:off x="9955683" y="6767733"/>
                <a:ext cx="344388" cy="344388"/>
              </a:xfrm>
              <a:custGeom>
                <a:avLst/>
                <a:gdLst/>
                <a:ahLst/>
                <a:cxnLst/>
                <a:rect l="l" t="t" r="r" b="b"/>
                <a:pathLst>
                  <a:path w="344388" h="344388" extrusionOk="0">
                    <a:moveTo>
                      <a:pt x="94648" y="0"/>
                    </a:moveTo>
                    <a:lnTo>
                      <a:pt x="344388" y="0"/>
                    </a:lnTo>
                    <a:lnTo>
                      <a:pt x="0" y="344388"/>
                    </a:lnTo>
                    <a:lnTo>
                      <a:pt x="0" y="94648"/>
                    </a:lnTo>
                    <a:cubicBezTo>
                      <a:pt x="0" y="42375"/>
                      <a:pt x="42375" y="0"/>
                      <a:pt x="94648" y="0"/>
                    </a:cubicBezTo>
                    <a:close/>
                  </a:path>
                </a:pathLst>
              </a:custGeom>
              <a:solidFill>
                <a:srgbClr val="53585B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" name="Google Shape;579;gf65049cc2c_1_408"/>
              <p:cNvSpPr/>
              <p:nvPr/>
            </p:nvSpPr>
            <p:spPr>
              <a:xfrm rot="-3593723">
                <a:off x="9983608" y="6822551"/>
                <a:ext cx="142130" cy="87357"/>
              </a:xfrm>
              <a:custGeom>
                <a:avLst/>
                <a:gdLst/>
                <a:ahLst/>
                <a:cxnLst/>
                <a:rect l="l" t="t" r="r" b="b"/>
                <a:pathLst>
                  <a:path w="261614" h="160794" extrusionOk="0">
                    <a:moveTo>
                      <a:pt x="101541" y="2305"/>
                    </a:moveTo>
                    <a:lnTo>
                      <a:pt x="101540" y="2306"/>
                    </a:lnTo>
                    <a:lnTo>
                      <a:pt x="101540" y="2305"/>
                    </a:lnTo>
                    <a:close/>
                    <a:moveTo>
                      <a:pt x="254856" y="121406"/>
                    </a:moveTo>
                    <a:cubicBezTo>
                      <a:pt x="259031" y="125581"/>
                      <a:pt x="261614" y="131350"/>
                      <a:pt x="261614" y="137721"/>
                    </a:cubicBezTo>
                    <a:lnTo>
                      <a:pt x="261613" y="137721"/>
                    </a:lnTo>
                    <a:cubicBezTo>
                      <a:pt x="261613" y="150464"/>
                      <a:pt x="251283" y="160794"/>
                      <a:pt x="238540" y="160794"/>
                    </a:cubicBezTo>
                    <a:lnTo>
                      <a:pt x="24796" y="160793"/>
                    </a:lnTo>
                    <a:lnTo>
                      <a:pt x="21762" y="159536"/>
                    </a:lnTo>
                    <a:lnTo>
                      <a:pt x="11539" y="158190"/>
                    </a:lnTo>
                    <a:lnTo>
                      <a:pt x="11540" y="158189"/>
                    </a:lnTo>
                    <a:cubicBezTo>
                      <a:pt x="504" y="151818"/>
                      <a:pt x="-3277" y="137707"/>
                      <a:pt x="3095" y="126671"/>
                    </a:cubicBezTo>
                    <a:lnTo>
                      <a:pt x="70022" y="10751"/>
                    </a:lnTo>
                    <a:cubicBezTo>
                      <a:pt x="73208" y="5233"/>
                      <a:pt x="78329" y="1529"/>
                      <a:pt x="84033" y="0"/>
                    </a:cubicBezTo>
                    <a:lnTo>
                      <a:pt x="101540" y="2306"/>
                    </a:lnTo>
                    <a:lnTo>
                      <a:pt x="112290" y="16315"/>
                    </a:lnTo>
                    <a:cubicBezTo>
                      <a:pt x="113818" y="22019"/>
                      <a:pt x="113171" y="28305"/>
                      <a:pt x="109985" y="33823"/>
                    </a:cubicBezTo>
                    <a:lnTo>
                      <a:pt x="63321" y="114648"/>
                    </a:lnTo>
                    <a:lnTo>
                      <a:pt x="238541" y="114648"/>
                    </a:lnTo>
                    <a:cubicBezTo>
                      <a:pt x="244912" y="114648"/>
                      <a:pt x="250681" y="117231"/>
                      <a:pt x="254856" y="1214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457200" marR="0" lvl="1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5" name="Google Shape;580;gf65049cc2c_1_408"/>
            <p:cNvGrpSpPr/>
            <p:nvPr/>
          </p:nvGrpSpPr>
          <p:grpSpPr>
            <a:xfrm>
              <a:off x="8350899" y="5196243"/>
              <a:ext cx="2450700" cy="1053900"/>
              <a:chOff x="9469764" y="6767733"/>
              <a:chExt cx="2450700" cy="1053900"/>
            </a:xfrm>
          </p:grpSpPr>
          <p:sp>
            <p:nvSpPr>
              <p:cNvPr id="34" name="Google Shape;581;gf65049cc2c_1_408"/>
              <p:cNvSpPr/>
              <p:nvPr/>
            </p:nvSpPr>
            <p:spPr>
              <a:xfrm>
                <a:off x="9469764" y="6767733"/>
                <a:ext cx="2450700" cy="1053900"/>
              </a:xfrm>
              <a:prstGeom prst="roundRect">
                <a:avLst>
                  <a:gd name="adj" fmla="val 13279"/>
                </a:avLst>
              </a:prstGeom>
              <a:solidFill>
                <a:schemeClr val="lt1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3500" dist="127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 b="1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컨텐츠에 대한 내용을 적어요</a:t>
                </a:r>
                <a:endParaRPr sz="1100" b="1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0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Enjoy your stylish business and campus life with BIZCAM </a:t>
                </a:r>
                <a:endParaRPr/>
              </a:p>
            </p:txBody>
          </p:sp>
          <p:sp>
            <p:nvSpPr>
              <p:cNvPr id="35" name="Google Shape;582;gf65049cc2c_1_408"/>
              <p:cNvSpPr/>
              <p:nvPr/>
            </p:nvSpPr>
            <p:spPr>
              <a:xfrm>
                <a:off x="9469764" y="6767733"/>
                <a:ext cx="344388" cy="344388"/>
              </a:xfrm>
              <a:custGeom>
                <a:avLst/>
                <a:gdLst/>
                <a:ahLst/>
                <a:cxnLst/>
                <a:rect l="l" t="t" r="r" b="b"/>
                <a:pathLst>
                  <a:path w="344388" h="344388" extrusionOk="0">
                    <a:moveTo>
                      <a:pt x="94648" y="0"/>
                    </a:moveTo>
                    <a:lnTo>
                      <a:pt x="344388" y="0"/>
                    </a:lnTo>
                    <a:lnTo>
                      <a:pt x="0" y="344388"/>
                    </a:lnTo>
                    <a:lnTo>
                      <a:pt x="0" y="94648"/>
                    </a:lnTo>
                    <a:cubicBezTo>
                      <a:pt x="0" y="42375"/>
                      <a:pt x="42375" y="0"/>
                      <a:pt x="94648" y="0"/>
                    </a:cubicBezTo>
                    <a:close/>
                  </a:path>
                </a:pathLst>
              </a:custGeom>
              <a:solidFill>
                <a:srgbClr val="53585B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" name="Google Shape;583;gf65049cc2c_1_408"/>
              <p:cNvSpPr/>
              <p:nvPr/>
            </p:nvSpPr>
            <p:spPr>
              <a:xfrm rot="-3593723">
                <a:off x="9514798" y="6813026"/>
                <a:ext cx="142130" cy="87357"/>
              </a:xfrm>
              <a:custGeom>
                <a:avLst/>
                <a:gdLst/>
                <a:ahLst/>
                <a:cxnLst/>
                <a:rect l="l" t="t" r="r" b="b"/>
                <a:pathLst>
                  <a:path w="261614" h="160794" extrusionOk="0">
                    <a:moveTo>
                      <a:pt x="101541" y="2305"/>
                    </a:moveTo>
                    <a:lnTo>
                      <a:pt x="101540" y="2306"/>
                    </a:lnTo>
                    <a:lnTo>
                      <a:pt x="101540" y="2305"/>
                    </a:lnTo>
                    <a:close/>
                    <a:moveTo>
                      <a:pt x="254856" y="121406"/>
                    </a:moveTo>
                    <a:cubicBezTo>
                      <a:pt x="259031" y="125581"/>
                      <a:pt x="261614" y="131350"/>
                      <a:pt x="261614" y="137721"/>
                    </a:cubicBezTo>
                    <a:lnTo>
                      <a:pt x="261613" y="137721"/>
                    </a:lnTo>
                    <a:cubicBezTo>
                      <a:pt x="261613" y="150464"/>
                      <a:pt x="251283" y="160794"/>
                      <a:pt x="238540" y="160794"/>
                    </a:cubicBezTo>
                    <a:lnTo>
                      <a:pt x="24796" y="160793"/>
                    </a:lnTo>
                    <a:lnTo>
                      <a:pt x="21762" y="159536"/>
                    </a:lnTo>
                    <a:lnTo>
                      <a:pt x="11539" y="158190"/>
                    </a:lnTo>
                    <a:lnTo>
                      <a:pt x="11540" y="158189"/>
                    </a:lnTo>
                    <a:cubicBezTo>
                      <a:pt x="504" y="151818"/>
                      <a:pt x="-3277" y="137707"/>
                      <a:pt x="3095" y="126671"/>
                    </a:cubicBezTo>
                    <a:lnTo>
                      <a:pt x="70022" y="10751"/>
                    </a:lnTo>
                    <a:cubicBezTo>
                      <a:pt x="73208" y="5233"/>
                      <a:pt x="78329" y="1529"/>
                      <a:pt x="84033" y="0"/>
                    </a:cubicBezTo>
                    <a:lnTo>
                      <a:pt x="101540" y="2306"/>
                    </a:lnTo>
                    <a:lnTo>
                      <a:pt x="112290" y="16315"/>
                    </a:lnTo>
                    <a:cubicBezTo>
                      <a:pt x="113818" y="22019"/>
                      <a:pt x="113171" y="28305"/>
                      <a:pt x="109985" y="33823"/>
                    </a:cubicBezTo>
                    <a:lnTo>
                      <a:pt x="63321" y="114648"/>
                    </a:lnTo>
                    <a:lnTo>
                      <a:pt x="238541" y="114648"/>
                    </a:lnTo>
                    <a:cubicBezTo>
                      <a:pt x="244912" y="114648"/>
                      <a:pt x="250681" y="117231"/>
                      <a:pt x="254856" y="1214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457200" marR="0" lvl="1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6" name="Google Shape;584;gf65049cc2c_1_408"/>
            <p:cNvGrpSpPr/>
            <p:nvPr/>
          </p:nvGrpSpPr>
          <p:grpSpPr>
            <a:xfrm>
              <a:off x="56600" y="0"/>
              <a:ext cx="12192000" cy="6858000"/>
              <a:chOff x="0" y="0"/>
              <a:chExt cx="12192000" cy="6858000"/>
            </a:xfrm>
          </p:grpSpPr>
          <p:sp>
            <p:nvSpPr>
              <p:cNvPr id="24" name="Google Shape;585;gf65049cc2c_1_408"/>
              <p:cNvSpPr/>
              <p:nvPr/>
            </p:nvSpPr>
            <p:spPr>
              <a:xfrm>
                <a:off x="0" y="0"/>
                <a:ext cx="12192000" cy="6858000"/>
              </a:xfrm>
              <a:prstGeom prst="rtTriangle">
                <a:avLst/>
              </a:prstGeom>
              <a:solidFill>
                <a:schemeClr val="lt1">
                  <a:alpha val="2196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586;gf65049cc2c_1_408"/>
              <p:cNvSpPr/>
              <p:nvPr/>
            </p:nvSpPr>
            <p:spPr>
              <a:xfrm>
                <a:off x="202503" y="190499"/>
                <a:ext cx="11808001" cy="6477001"/>
              </a:xfrm>
              <a:prstGeom prst="roundRect">
                <a:avLst>
                  <a:gd name="adj" fmla="val 3178"/>
                </a:avLst>
              </a:prstGeom>
              <a:solidFill>
                <a:schemeClr val="lt1"/>
              </a:solidFill>
              <a:ln w="34925" cap="flat" cmpd="sng">
                <a:solidFill>
                  <a:srgbClr val="33C072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dist="50800" dir="2700000" algn="t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914400" marR="0" lvl="2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6" name="Google Shape;587;gf65049cc2c_1_408"/>
              <p:cNvGrpSpPr/>
              <p:nvPr/>
            </p:nvGrpSpPr>
            <p:grpSpPr>
              <a:xfrm>
                <a:off x="11702838" y="1430406"/>
                <a:ext cx="142200" cy="4896061"/>
                <a:chOff x="11702838" y="858913"/>
                <a:chExt cx="142200" cy="5705700"/>
              </a:xfrm>
            </p:grpSpPr>
            <p:sp>
              <p:nvSpPr>
                <p:cNvPr id="28" name="Google Shape;588;gf65049cc2c_1_408"/>
                <p:cNvSpPr/>
                <p:nvPr/>
              </p:nvSpPr>
              <p:spPr>
                <a:xfrm>
                  <a:off x="11734246" y="858913"/>
                  <a:ext cx="79200" cy="57057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>
                    <a:alpha val="6669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9" name="Google Shape;589;gf65049cc2c_1_408"/>
                <p:cNvGrpSpPr/>
                <p:nvPr/>
              </p:nvGrpSpPr>
              <p:grpSpPr>
                <a:xfrm>
                  <a:off x="11702838" y="4676335"/>
                  <a:ext cx="142200" cy="388500"/>
                  <a:chOff x="11702838" y="4771585"/>
                  <a:chExt cx="142200" cy="388500"/>
                </a:xfrm>
              </p:grpSpPr>
              <p:sp>
                <p:nvSpPr>
                  <p:cNvPr id="30" name="Google Shape;590;gf65049cc2c_1_408"/>
                  <p:cNvSpPr/>
                  <p:nvPr/>
                </p:nvSpPr>
                <p:spPr>
                  <a:xfrm>
                    <a:off x="11702838" y="4771585"/>
                    <a:ext cx="142200" cy="3885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" name="Google Shape;591;gf65049cc2c_1_408"/>
                  <p:cNvSpPr/>
                  <p:nvPr/>
                </p:nvSpPr>
                <p:spPr>
                  <a:xfrm>
                    <a:off x="11726590" y="4859623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" name="Google Shape;592;gf65049cc2c_1_408"/>
                  <p:cNvSpPr/>
                  <p:nvPr/>
                </p:nvSpPr>
                <p:spPr>
                  <a:xfrm>
                    <a:off x="11726590" y="4944497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" name="Google Shape;593;gf65049cc2c_1_408"/>
                  <p:cNvSpPr/>
                  <p:nvPr/>
                </p:nvSpPr>
                <p:spPr>
                  <a:xfrm>
                    <a:off x="11726590" y="5029370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sp>
        <p:nvSpPr>
          <p:cNvPr id="41" name="TextBox 40"/>
          <p:cNvSpPr txBox="1"/>
          <p:nvPr/>
        </p:nvSpPr>
        <p:spPr>
          <a:xfrm>
            <a:off x="11588262" y="68758"/>
            <a:ext cx="484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17</a:t>
            </a:r>
            <a:endParaRPr lang="ko-KR" altLang="en-US" dirty="0"/>
          </a:p>
        </p:txBody>
      </p:sp>
      <p:sp>
        <p:nvSpPr>
          <p:cNvPr id="42" name="텍스트 개체 틀 4">
            <a:extLst>
              <a:ext uri="{FF2B5EF4-FFF2-40B4-BE49-F238E27FC236}">
                <a16:creationId xmlns:a16="http://schemas.microsoft.com/office/drawing/2014/main" id="{181CE6EC-43A5-4409-9C12-1C3782E8CB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31904" y="110748"/>
            <a:ext cx="3329469" cy="221025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en-US" altLang="ko-KR" sz="1200" dirty="0"/>
              <a:t>Sales List</a:t>
            </a:r>
            <a:endParaRPr lang="ko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98A525-6611-486B-9701-E9048C6FF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79" y="545405"/>
            <a:ext cx="8094126" cy="604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83611447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3c0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gf65049cc2c_1_0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sp>
          <p:nvSpPr>
            <p:cNvPr id="159" name="Google Shape;159;gf65049cc2c_1_0"/>
            <p:cNvSpPr/>
            <p:nvPr/>
          </p:nvSpPr>
          <p:spPr>
            <a:xfrm>
              <a:off x="0" y="0"/>
              <a:ext cx="12192000" cy="6858000"/>
            </a:xfrm>
            <a:prstGeom prst="rtTriangle">
              <a:avLst/>
            </a:prstGeom>
            <a:solidFill>
              <a:schemeClr val="lt1">
                <a:alpha val="21960"/>
              </a:schemeClr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60" name="Google Shape;160;gf65049cc2c_1_0"/>
            <p:cNvSpPr/>
            <p:nvPr/>
          </p:nvSpPr>
          <p:spPr>
            <a:xfrm>
              <a:off x="191999" y="199622"/>
              <a:ext cx="11808000" cy="6477000"/>
            </a:xfrm>
            <a:prstGeom prst="roundRect">
              <a:avLst>
                <a:gd name="adj" fmla="val 3178"/>
              </a:avLst>
            </a:prstGeom>
            <a:solidFill>
              <a:schemeClr val="lt1"/>
            </a:solidFill>
            <a:ln w="34925" cap="flat" cmpd="sng">
              <a:solidFill>
                <a:srgbClr val="33c072"/>
              </a:solidFill>
              <a:prstDash val="solid"/>
              <a:miter/>
            </a:ln>
            <a:effectLst>
              <a:outerShdw dist="50800" dir="2700000" algn="t" rotWithShape="0">
                <a:srgbClr val="000000">
                  <a:alpha val="29800"/>
                </a:srgbClr>
              </a:outerShdw>
            </a:effectLst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1" name="Google Shape;161;gf65049cc2c_1_0"/>
            <p:cNvGrpSpPr/>
            <p:nvPr/>
          </p:nvGrpSpPr>
          <p:grpSpPr>
            <a:xfrm rot="0">
              <a:off x="11702838" y="1430406"/>
              <a:ext cx="142200" cy="4896061"/>
              <a:chOff x="11702838" y="858913"/>
              <a:chExt cx="142200" cy="5705700"/>
            </a:xfrm>
          </p:grpSpPr>
          <p:sp>
            <p:nvSpPr>
              <p:cNvPr id="162" name="Google Shape;162;gf65049cc2c_1_0"/>
              <p:cNvSpPr/>
              <p:nvPr/>
            </p:nvSpPr>
            <p:spPr>
              <a:xfrm>
                <a:off x="11734246" y="858913"/>
                <a:ext cx="79200" cy="5705700"/>
              </a:xfrm>
              <a:prstGeom prst="roundRect">
                <a:avLst>
                  <a:gd name="adj" fmla="val 50000"/>
                </a:avLst>
              </a:prstGeom>
              <a:solidFill>
                <a:schemeClr val="dk1">
                  <a:alpha val="6670"/>
                </a:schemeClr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3" name="Google Shape;163;gf65049cc2c_1_0"/>
              <p:cNvGrpSpPr/>
              <p:nvPr/>
            </p:nvGrpSpPr>
            <p:grpSpPr>
              <a:xfrm rot="0">
                <a:off x="11702838" y="4676335"/>
                <a:ext cx="142200" cy="388500"/>
                <a:chOff x="11702838" y="4771585"/>
                <a:chExt cx="142200" cy="388500"/>
              </a:xfrm>
            </p:grpSpPr>
            <p:sp>
              <p:nvSpPr>
                <p:cNvPr id="164" name="Google Shape;164;gf65049cc2c_1_0"/>
                <p:cNvSpPr/>
                <p:nvPr/>
              </p:nvSpPr>
              <p:spPr>
                <a:xfrm>
                  <a:off x="11702838" y="4771585"/>
                  <a:ext cx="142200" cy="3885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" name="Google Shape;165;gf65049cc2c_1_0"/>
                <p:cNvSpPr/>
                <p:nvPr/>
              </p:nvSpPr>
              <p:spPr>
                <a:xfrm>
                  <a:off x="11726590" y="4859623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6" name="Google Shape;166;gf65049cc2c_1_0"/>
                <p:cNvSpPr/>
                <p:nvPr/>
              </p:nvSpPr>
              <p:spPr>
                <a:xfrm>
                  <a:off x="11726590" y="4944497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" name="Google Shape;167;gf65049cc2c_1_0"/>
                <p:cNvSpPr/>
                <p:nvPr/>
              </p:nvSpPr>
              <p:spPr>
                <a:xfrm>
                  <a:off x="11726590" y="5029370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68" name="Google Shape;168;gf65049cc2c_1_0"/>
            <p:cNvSpPr/>
            <p:nvPr/>
          </p:nvSpPr>
          <p:spPr>
            <a:xfrm>
              <a:off x="263639" y="277461"/>
              <a:ext cx="11664600" cy="594300"/>
            </a:xfrm>
            <a:prstGeom prst="round2SameRect">
              <a:avLst>
                <a:gd name="adj1" fmla="val 22575"/>
                <a:gd name="adj2" fmla="val 14519"/>
              </a:avLst>
            </a:prstGeom>
            <a:solidFill>
              <a:srgbClr val="f2f2f2"/>
            </a:solidFill>
            <a:ln>
              <a:noFill/>
            </a:ln>
          </p:spPr>
          <p:txBody>
            <a:bodyPr wrap="square" lIns="91424" tIns="45700" rIns="91424" bIns="0" anchor="t" anchorCtr="0">
              <a:noAutofit/>
            </a:bodyPr>
            <a:lstStyle/>
            <a:p>
              <a:pPr marL="457200" marR="0" lvl="0" indent="-406400" algn="l" rtl="0"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ct val="25000"/>
                <a:buChar char="❏"/>
                <a:defRPr/>
              </a:pPr>
              <a:r>
                <a:rPr lang="en-US" sz="2800" b="1">
                  <a:solidFill>
                    <a:srgbClr val="595959"/>
                  </a:solidFill>
                  <a:latin typeface="맑은 고딕"/>
                  <a:ea typeface="맑은 고딕"/>
                </a:rPr>
                <a:t>개요</a:t>
              </a:r>
              <a:endParaRPr lang="en-US" sz="2800" b="1">
                <a:solidFill>
                  <a:srgbClr val="595959"/>
                </a:solidFill>
              </a:endParaRPr>
            </a:p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" name="Google Shape;169;gf65049cc2c_1_0"/>
          <p:cNvSpPr/>
          <p:nvPr/>
        </p:nvSpPr>
        <p:spPr>
          <a:xfrm>
            <a:off x="4112047" y="4580505"/>
            <a:ext cx="897600" cy="897600"/>
          </a:xfrm>
          <a:prstGeom prst="ellipse">
            <a:avLst/>
          </a:prstGeom>
          <a:noFill/>
          <a:ln w="25400" cap="flat" cmpd="sng">
            <a:solidFill>
              <a:srgbClr val="33c072"/>
            </a:solidFill>
            <a:prstDash val="solid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70" name="Google Shape;170;gf65049cc2c_1_0"/>
          <p:cNvSpPr/>
          <p:nvPr/>
        </p:nvSpPr>
        <p:spPr>
          <a:xfrm>
            <a:off x="3949160" y="4417618"/>
            <a:ext cx="1223400" cy="1223400"/>
          </a:xfrm>
          <a:prstGeom prst="arc">
            <a:avLst>
              <a:gd name="adj1" fmla="val 18838228"/>
              <a:gd name="adj2" fmla="val 5467610"/>
            </a:avLst>
          </a:prstGeom>
          <a:noFill/>
          <a:ln w="38100" cap="flat" cmpd="sng">
            <a:solidFill>
              <a:srgbClr val="33c072"/>
            </a:solidFill>
            <a:prstDash val="solid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71" name="Google Shape;171;gf65049cc2c_1_0"/>
          <p:cNvSpPr/>
          <p:nvPr/>
        </p:nvSpPr>
        <p:spPr>
          <a:xfrm>
            <a:off x="4794599" y="3531636"/>
            <a:ext cx="1223400" cy="1223400"/>
          </a:xfrm>
          <a:prstGeom prst="arc">
            <a:avLst>
              <a:gd name="adj1" fmla="val 7984670"/>
              <a:gd name="adj2" fmla="val 18578390"/>
            </a:avLst>
          </a:prstGeom>
          <a:noFill/>
          <a:ln w="38100" cap="flat" cmpd="sng">
            <a:solidFill>
              <a:srgbClr val="33c072"/>
            </a:solidFill>
            <a:prstDash val="solid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72" name="Google Shape;172;gf65049cc2c_1_0"/>
          <p:cNvSpPr/>
          <p:nvPr/>
        </p:nvSpPr>
        <p:spPr>
          <a:xfrm>
            <a:off x="4957486" y="3694523"/>
            <a:ext cx="897600" cy="897600"/>
          </a:xfrm>
          <a:prstGeom prst="ellipse">
            <a:avLst/>
          </a:prstGeom>
          <a:solidFill>
            <a:srgbClr val="53585b"/>
          </a:solidFill>
          <a:ln w="25400" cap="flat" cmpd="sng">
            <a:solidFill>
              <a:srgbClr val="53585b"/>
            </a:solidFill>
            <a:prstDash val="solid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73" name="Google Shape;173;gf65049cc2c_1_0"/>
          <p:cNvSpPr/>
          <p:nvPr/>
        </p:nvSpPr>
        <p:spPr>
          <a:xfrm>
            <a:off x="5576327" y="2592427"/>
            <a:ext cx="1223400" cy="1223400"/>
          </a:xfrm>
          <a:prstGeom prst="arc">
            <a:avLst>
              <a:gd name="adj1" fmla="val 18838228"/>
              <a:gd name="adj2" fmla="val 7846142"/>
            </a:avLst>
          </a:prstGeom>
          <a:noFill/>
          <a:ln w="38100" cap="flat" cmpd="sng">
            <a:solidFill>
              <a:srgbClr val="33c072"/>
            </a:solidFill>
            <a:prstDash val="solid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74" name="Google Shape;174;gf65049cc2c_1_0"/>
          <p:cNvSpPr/>
          <p:nvPr/>
        </p:nvSpPr>
        <p:spPr>
          <a:xfrm>
            <a:off x="5741594" y="2755314"/>
            <a:ext cx="897600" cy="897600"/>
          </a:xfrm>
          <a:prstGeom prst="ellipse">
            <a:avLst/>
          </a:prstGeom>
          <a:solidFill>
            <a:srgbClr val="33c072"/>
          </a:solidFill>
          <a:ln w="25400" cap="flat" cmpd="sng">
            <a:solidFill>
              <a:srgbClr val="33c072"/>
            </a:solidFill>
            <a:prstDash val="solid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75" name="Google Shape;175;gf65049cc2c_1_0"/>
          <p:cNvSpPr/>
          <p:nvPr/>
        </p:nvSpPr>
        <p:spPr>
          <a:xfrm>
            <a:off x="6436400" y="1722204"/>
            <a:ext cx="1223400" cy="1223400"/>
          </a:xfrm>
          <a:prstGeom prst="arc">
            <a:avLst>
              <a:gd name="adj1" fmla="val 7984670"/>
              <a:gd name="adj2" fmla="val 16340036"/>
            </a:avLst>
          </a:prstGeom>
          <a:noFill/>
          <a:ln w="38100" cap="flat" cmpd="sng">
            <a:solidFill>
              <a:srgbClr val="33c072"/>
            </a:solidFill>
            <a:prstDash val="solid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cxnSp>
        <p:nvCxnSpPr>
          <p:cNvPr id="176" name="Google Shape;176;gf65049cc2c_1_0"/>
          <p:cNvCxnSpPr/>
          <p:nvPr/>
        </p:nvCxnSpPr>
        <p:spPr>
          <a:xfrm>
            <a:off x="7048097" y="1722204"/>
            <a:ext cx="3600000" cy="0"/>
          </a:xfrm>
          <a:prstGeom prst="straightConnector1">
            <a:avLst/>
          </a:prstGeom>
          <a:noFill/>
          <a:ln w="38100" cap="flat" cmpd="sng">
            <a:solidFill>
              <a:srgbClr val="33c072"/>
            </a:solidFill>
            <a:prstDash val="solid"/>
            <a:miter/>
            <a:tailEnd type="stealth" w="med" len="med"/>
          </a:ln>
        </p:spPr>
      </p:cxnSp>
      <p:cxnSp>
        <p:nvCxnSpPr>
          <p:cNvPr id="177" name="Google Shape;177;gf65049cc2c_1_0"/>
          <p:cNvCxnSpPr/>
          <p:nvPr/>
        </p:nvCxnSpPr>
        <p:spPr>
          <a:xfrm>
            <a:off x="960857" y="5641013"/>
            <a:ext cx="3600000" cy="0"/>
          </a:xfrm>
          <a:prstGeom prst="straightConnector1">
            <a:avLst/>
          </a:prstGeom>
          <a:noFill/>
          <a:ln w="38100" cap="flat" cmpd="sng">
            <a:solidFill>
              <a:srgbClr val="33c072"/>
            </a:solidFill>
            <a:prstDash val="solid"/>
            <a:miter/>
          </a:ln>
        </p:spPr>
      </p:cxnSp>
      <p:sp>
        <p:nvSpPr>
          <p:cNvPr id="178" name="Google Shape;178;gf65049cc2c_1_0"/>
          <p:cNvSpPr/>
          <p:nvPr/>
        </p:nvSpPr>
        <p:spPr>
          <a:xfrm>
            <a:off x="6599286" y="1885091"/>
            <a:ext cx="897600" cy="8976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53585b"/>
            </a:solidFill>
            <a:prstDash val="solid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80" name="Google Shape;180;gf65049cc2c_1_0"/>
          <p:cNvSpPr/>
          <p:nvPr/>
        </p:nvSpPr>
        <p:spPr>
          <a:xfrm>
            <a:off x="5357835" y="5041405"/>
            <a:ext cx="3600000" cy="873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b="1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&lt;기획배경&gt;</a:t>
            </a:r>
            <a:endParaRPr lang="en-US" b="1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타인간의 거래를</a:t>
            </a:r>
            <a:endParaRPr lang="ko-KR" altLang="en-US" sz="1200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쉽고 편리하게 할 수 있는 기능 만들고자 함</a:t>
            </a:r>
            <a:endParaRPr lang="ko-KR" altLang="en-US" sz="1200"/>
          </a:p>
        </p:txBody>
      </p:sp>
      <p:sp>
        <p:nvSpPr>
          <p:cNvPr id="181" name="Google Shape;181;gf65049cc2c_1_0"/>
          <p:cNvSpPr/>
          <p:nvPr/>
        </p:nvSpPr>
        <p:spPr>
          <a:xfrm>
            <a:off x="1310175" y="3462725"/>
            <a:ext cx="3143100" cy="873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b="1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&lt;기획목적&gt;</a:t>
            </a:r>
            <a:endParaRPr lang="en-US" b="1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lvl="0" algn="r">
              <a:lnSpc>
                <a:spcPct val="150000"/>
              </a:lnSpc>
              <a:defRPr/>
            </a:pPr>
            <a:r>
              <a:rPr lang="ko-KR" altLang="en-US" sz="1200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언택트</a:t>
            </a:r>
            <a:r>
              <a:rPr lang="en-US" altLang="ko-KR" sz="1200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(Untact) </a:t>
            </a:r>
            <a:r>
              <a:rPr lang="ko-KR" altLang="en-US" sz="1200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시대에 맞춰 비대면 거래가 </a:t>
            </a:r>
            <a:endParaRPr lang="ko-KR" altLang="en-US" sz="1200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lvl="0" algn="r">
              <a:lnSpc>
                <a:spcPct val="150000"/>
              </a:lnSpc>
              <a:defRPr/>
            </a:pPr>
            <a:r>
              <a:rPr lang="ko-KR" altLang="en-US" sz="1200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편리하도록 구현</a:t>
            </a:r>
            <a:r>
              <a:rPr lang="ko-KR" altLang="en-US" sz="900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endParaRPr lang="ko-KR" altLang="en-US" sz="1200"/>
          </a:p>
        </p:txBody>
      </p:sp>
      <p:sp>
        <p:nvSpPr>
          <p:cNvPr id="182" name="Google Shape;182;gf65049cc2c_1_0"/>
          <p:cNvSpPr/>
          <p:nvPr/>
        </p:nvSpPr>
        <p:spPr>
          <a:xfrm>
            <a:off x="1732547" y="1667191"/>
            <a:ext cx="4159935" cy="873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b="1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&lt;기능요약&gt;</a:t>
            </a:r>
            <a:endParaRPr lang="en-US" b="1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lvl="0" algn="r">
              <a:lnSpc>
                <a:spcPct val="150000"/>
              </a:lnSpc>
              <a:defRPr/>
            </a:pPr>
            <a:r>
              <a:rPr lang="ko-KR" altLang="en-US" sz="1200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상품에 대한 정확한 정보</a:t>
            </a:r>
            <a:r>
              <a:rPr lang="en-US" altLang="ko-KR" sz="1200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, 쉽고 편</a:t>
            </a:r>
            <a:r>
              <a:rPr lang="ko-KR" altLang="en-US" sz="1200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리한</a:t>
            </a:r>
            <a:r>
              <a:rPr lang="en-US" altLang="ko-KR" sz="1200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 사용자 간의 거래</a:t>
            </a:r>
            <a:endParaRPr/>
          </a:p>
        </p:txBody>
      </p:sp>
      <p:sp>
        <p:nvSpPr>
          <p:cNvPr id="183" name="Google Shape;183;gf65049cc2c_1_0"/>
          <p:cNvSpPr/>
          <p:nvPr/>
        </p:nvSpPr>
        <p:spPr>
          <a:xfrm rot="18002188">
            <a:off x="4771076" y="3707524"/>
            <a:ext cx="146239" cy="126070"/>
          </a:xfrm>
          <a:prstGeom prst="triangle">
            <a:avLst>
              <a:gd name="adj" fmla="val 50000"/>
            </a:avLst>
          </a:prstGeom>
          <a:solidFill>
            <a:srgbClr val="33c072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84" name="Google Shape;184;gf65049cc2c_1_0"/>
          <p:cNvSpPr/>
          <p:nvPr/>
        </p:nvSpPr>
        <p:spPr>
          <a:xfrm rot="7202188">
            <a:off x="6718607" y="3468580"/>
            <a:ext cx="146239" cy="126070"/>
          </a:xfrm>
          <a:prstGeom prst="triangle">
            <a:avLst>
              <a:gd name="adj" fmla="val 50000"/>
            </a:avLst>
          </a:prstGeom>
          <a:solidFill>
            <a:srgbClr val="33c072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85" name="Google Shape;185;gf65049cc2c_1_0"/>
          <p:cNvSpPr/>
          <p:nvPr/>
        </p:nvSpPr>
        <p:spPr>
          <a:xfrm rot="7202188">
            <a:off x="5089678" y="5252184"/>
            <a:ext cx="146239" cy="126070"/>
          </a:xfrm>
          <a:prstGeom prst="triangle">
            <a:avLst>
              <a:gd name="adj" fmla="val 50000"/>
            </a:avLst>
          </a:prstGeom>
          <a:solidFill>
            <a:srgbClr val="33c072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86" name="Google Shape;186;gf65049cc2c_1_0"/>
          <p:cNvSpPr/>
          <p:nvPr/>
        </p:nvSpPr>
        <p:spPr>
          <a:xfrm rot="18002188">
            <a:off x="6396077" y="1942346"/>
            <a:ext cx="146239" cy="126070"/>
          </a:xfrm>
          <a:prstGeom prst="triangle">
            <a:avLst>
              <a:gd name="adj" fmla="val 50000"/>
            </a:avLst>
          </a:prstGeom>
          <a:solidFill>
            <a:srgbClr val="88e0d0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pSp>
        <p:nvGrpSpPr>
          <p:cNvPr id="187" name="Google Shape;187;gf65049cc2c_1_0"/>
          <p:cNvGrpSpPr/>
          <p:nvPr/>
        </p:nvGrpSpPr>
        <p:grpSpPr>
          <a:xfrm rot="0">
            <a:off x="4457625" y="4836308"/>
            <a:ext cx="323875" cy="358973"/>
            <a:chOff x="4006850" y="1601788"/>
            <a:chExt cx="322264" cy="357187"/>
          </a:xfrm>
        </p:grpSpPr>
        <p:sp>
          <p:nvSpPr>
            <p:cNvPr id="188" name="Google Shape;188;gf65049cc2c_1_0"/>
            <p:cNvSpPr/>
            <p:nvPr/>
          </p:nvSpPr>
          <p:spPr>
            <a:xfrm>
              <a:off x="4125913" y="1674813"/>
              <a:ext cx="141288" cy="109539"/>
            </a:xfrm>
            <a:custGeom>
              <a:avLst/>
              <a:gdLst/>
              <a:rect l="l" t="t" r="r" b="b"/>
              <a:pathLst>
                <a:path w="1255" h="963" extrusionOk="0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rgbClr val="33c072"/>
            </a:solidFill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89" name="Google Shape;189;gf65049cc2c_1_0"/>
            <p:cNvSpPr/>
            <p:nvPr/>
          </p:nvSpPr>
          <p:spPr>
            <a:xfrm>
              <a:off x="4006850" y="1725613"/>
              <a:ext cx="234949" cy="233362"/>
            </a:xfrm>
            <a:custGeom>
              <a:avLst/>
              <a:gdLst/>
              <a:rect l="l" t="t" r="r" b="b"/>
              <a:pathLst>
                <a:path w="2072" h="2058" extrusionOk="0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33c072"/>
            </a:solidFill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90" name="Google Shape;190;gf65049cc2c_1_0"/>
            <p:cNvSpPr/>
            <p:nvPr/>
          </p:nvSpPr>
          <p:spPr>
            <a:xfrm>
              <a:off x="4191000" y="1716088"/>
              <a:ext cx="111126" cy="141287"/>
            </a:xfrm>
            <a:custGeom>
              <a:avLst/>
              <a:gdLst/>
              <a:rect l="l" t="t" r="r" b="b"/>
              <a:pathLst>
                <a:path w="984" h="1236" extrusionOk="0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33c072"/>
            </a:solidFill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91" name="Google Shape;191;gf65049cc2c_1_0"/>
            <p:cNvSpPr/>
            <p:nvPr/>
          </p:nvSpPr>
          <p:spPr>
            <a:xfrm>
              <a:off x="4267200" y="1601788"/>
              <a:ext cx="61914" cy="114300"/>
            </a:xfrm>
            <a:custGeom>
              <a:avLst/>
              <a:gdLst/>
              <a:rect l="l" t="t" r="r" b="b"/>
              <a:pathLst>
                <a:path w="546" h="1016" extrusionOk="0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33c072"/>
            </a:solidFill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92" name="Google Shape;192;gf65049cc2c_1_0"/>
            <p:cNvSpPr/>
            <p:nvPr/>
          </p:nvSpPr>
          <p:spPr>
            <a:xfrm>
              <a:off x="4211638" y="1727200"/>
              <a:ext cx="41275" cy="39688"/>
            </a:xfrm>
            <a:custGeom>
              <a:avLst/>
              <a:gdLst/>
              <a:rect l="l" t="t" r="r" b="b"/>
              <a:pathLst>
                <a:path w="366" h="351" extrusionOk="0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33c072"/>
            </a:solidFill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193" name="Google Shape;193;gf65049cc2c_1_0"/>
          <p:cNvSpPr/>
          <p:nvPr/>
        </p:nvSpPr>
        <p:spPr>
          <a:xfrm>
            <a:off x="6890816" y="2186393"/>
            <a:ext cx="319811" cy="283538"/>
          </a:xfrm>
          <a:custGeom>
            <a:avLst/>
            <a:gd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53585b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rgbClr val="00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94" name="Google Shape;194;gf65049cc2c_1_0"/>
          <p:cNvSpPr/>
          <p:nvPr/>
        </p:nvSpPr>
        <p:spPr>
          <a:xfrm>
            <a:off x="6050055" y="3010848"/>
            <a:ext cx="314850" cy="386555"/>
          </a:xfrm>
          <a:custGeom>
            <a:avLst/>
            <a:gd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rgbClr val="00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95" name="Google Shape;195;gf65049cc2c_1_0"/>
          <p:cNvSpPr/>
          <p:nvPr/>
        </p:nvSpPr>
        <p:spPr>
          <a:xfrm>
            <a:off x="5308875" y="3992974"/>
            <a:ext cx="177664" cy="298814"/>
          </a:xfrm>
          <a:custGeom>
            <a:avLst/>
            <a:gd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rgbClr val="00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1" name="Google Shape;180;gf65049cc2c_1_0"/>
          <p:cNvSpPr/>
          <p:nvPr/>
        </p:nvSpPr>
        <p:spPr>
          <a:xfrm>
            <a:off x="6964994" y="3204114"/>
            <a:ext cx="3757544" cy="873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b="1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&lt;기</a:t>
            </a:r>
            <a:r>
              <a:rPr lang="ko-KR" altLang="en-US" b="1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대효과</a:t>
            </a:r>
            <a:r>
              <a:rPr lang="en-US" b="1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&gt;</a:t>
            </a:r>
            <a:endParaRPr lang="en-US" b="1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구매자와 판매자 모두 편리하게 거래 할 수 있으며</a:t>
            </a:r>
            <a:r>
              <a:rPr lang="en-US" altLang="ko-KR" sz="1200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, </a:t>
            </a:r>
            <a:r>
              <a:rPr lang="ko-KR" altLang="en-US" sz="1200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낭비되고 있는 물건들을 최소화 시킬 수 있다</a:t>
            </a:r>
            <a:r>
              <a:rPr lang="en-US" altLang="ko-KR" sz="1200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.</a:t>
            </a:r>
            <a:endParaRPr lang="ko-KR" altLang="en-US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E285E0-25D1-4806-B9DF-3590BD92D4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1587" y="85267"/>
            <a:ext cx="2965331" cy="221025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ko-KR" altLang="en-US" sz="1200" dirty="0"/>
              <a:t>상품 디테일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5702022"/>
              </p:ext>
            </p:extLst>
          </p:nvPr>
        </p:nvGraphicFramePr>
        <p:xfrm>
          <a:off x="8688288" y="476672"/>
          <a:ext cx="3384376" cy="104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</a:tblGrid>
              <a:tr h="258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상품 정보 페이지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</a:tbl>
          </a:graphicData>
        </a:graphic>
      </p:graphicFrame>
      <p:sp>
        <p:nvSpPr>
          <p:cNvPr id="9" name="Google Shape;585;gf65049cc2c_1_408"/>
          <p:cNvSpPr/>
          <p:nvPr/>
        </p:nvSpPr>
        <p:spPr>
          <a:xfrm>
            <a:off x="56600" y="0"/>
            <a:ext cx="12192000" cy="6858000"/>
          </a:xfrm>
          <a:prstGeom prst="rtTriangle">
            <a:avLst/>
          </a:prstGeom>
          <a:solidFill>
            <a:schemeClr val="lt1">
              <a:alpha val="2196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-86755" y="276399"/>
            <a:ext cx="8775043" cy="6581601"/>
            <a:chOff x="56600" y="0"/>
            <a:chExt cx="12192000" cy="6858000"/>
          </a:xfrm>
        </p:grpSpPr>
        <p:sp>
          <p:nvSpPr>
            <p:cNvPr id="11" name="Google Shape;573;gf65049cc2c_1_408"/>
            <p:cNvSpPr/>
            <p:nvPr/>
          </p:nvSpPr>
          <p:spPr>
            <a:xfrm>
              <a:off x="2903773" y="5132513"/>
              <a:ext cx="2743200" cy="12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rgbClr val="88E0D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CONTENTS A</a:t>
              </a:r>
              <a:endParaRPr/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컨텐츠에 대한 내용을 적어요</a:t>
              </a:r>
              <a:endParaRPr sz="1400" b="1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Enjoy your stylish business and campus life with BIZCAM </a:t>
              </a:r>
              <a:endParaRPr/>
            </a:p>
          </p:txBody>
        </p:sp>
        <p:pic>
          <p:nvPicPr>
            <p:cNvPr id="12" name="Google Shape;574;gf65049cc2c_1_40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19935" y="1377292"/>
              <a:ext cx="10145100" cy="3649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575;gf65049cc2c_1_408"/>
            <p:cNvSpPr/>
            <p:nvPr/>
          </p:nvSpPr>
          <p:spPr>
            <a:xfrm>
              <a:off x="9329059" y="2798873"/>
              <a:ext cx="486600" cy="2228100"/>
            </a:xfrm>
            <a:prstGeom prst="rect">
              <a:avLst/>
            </a:prstGeom>
            <a:noFill/>
            <a:ln w="9525" cap="flat" cmpd="sng">
              <a:solidFill>
                <a:srgbClr val="53585B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 u="none" strike="noStrike" cap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4" name="Google Shape;576;gf65049cc2c_1_408"/>
            <p:cNvGrpSpPr/>
            <p:nvPr/>
          </p:nvGrpSpPr>
          <p:grpSpPr>
            <a:xfrm>
              <a:off x="9082987" y="2248646"/>
              <a:ext cx="971875" cy="423741"/>
              <a:chOff x="9955683" y="6767733"/>
              <a:chExt cx="1228200" cy="535500"/>
            </a:xfrm>
          </p:grpSpPr>
          <p:sp>
            <p:nvSpPr>
              <p:cNvPr id="37" name="Google Shape;577;gf65049cc2c_1_408"/>
              <p:cNvSpPr/>
              <p:nvPr/>
            </p:nvSpPr>
            <p:spPr>
              <a:xfrm>
                <a:off x="9955683" y="6767733"/>
                <a:ext cx="1228200" cy="535500"/>
              </a:xfrm>
              <a:prstGeom prst="roundRect">
                <a:avLst>
                  <a:gd name="adj" fmla="val 15448"/>
                </a:avLst>
              </a:prstGeom>
              <a:solidFill>
                <a:schemeClr val="lt1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3500" dist="127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CHECK!!</a:t>
                </a:r>
                <a:endParaRPr/>
              </a:p>
            </p:txBody>
          </p:sp>
          <p:sp>
            <p:nvSpPr>
              <p:cNvPr id="38" name="Google Shape;578;gf65049cc2c_1_408"/>
              <p:cNvSpPr/>
              <p:nvPr/>
            </p:nvSpPr>
            <p:spPr>
              <a:xfrm>
                <a:off x="9955683" y="6767733"/>
                <a:ext cx="344388" cy="344388"/>
              </a:xfrm>
              <a:custGeom>
                <a:avLst/>
                <a:gdLst/>
                <a:ahLst/>
                <a:cxnLst/>
                <a:rect l="l" t="t" r="r" b="b"/>
                <a:pathLst>
                  <a:path w="344388" h="344388" extrusionOk="0">
                    <a:moveTo>
                      <a:pt x="94648" y="0"/>
                    </a:moveTo>
                    <a:lnTo>
                      <a:pt x="344388" y="0"/>
                    </a:lnTo>
                    <a:lnTo>
                      <a:pt x="0" y="344388"/>
                    </a:lnTo>
                    <a:lnTo>
                      <a:pt x="0" y="94648"/>
                    </a:lnTo>
                    <a:cubicBezTo>
                      <a:pt x="0" y="42375"/>
                      <a:pt x="42375" y="0"/>
                      <a:pt x="94648" y="0"/>
                    </a:cubicBezTo>
                    <a:close/>
                  </a:path>
                </a:pathLst>
              </a:custGeom>
              <a:solidFill>
                <a:srgbClr val="53585B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" name="Google Shape;579;gf65049cc2c_1_408"/>
              <p:cNvSpPr/>
              <p:nvPr/>
            </p:nvSpPr>
            <p:spPr>
              <a:xfrm rot="-3593723">
                <a:off x="9983608" y="6822551"/>
                <a:ext cx="142130" cy="87357"/>
              </a:xfrm>
              <a:custGeom>
                <a:avLst/>
                <a:gdLst/>
                <a:ahLst/>
                <a:cxnLst/>
                <a:rect l="l" t="t" r="r" b="b"/>
                <a:pathLst>
                  <a:path w="261614" h="160794" extrusionOk="0">
                    <a:moveTo>
                      <a:pt x="101541" y="2305"/>
                    </a:moveTo>
                    <a:lnTo>
                      <a:pt x="101540" y="2306"/>
                    </a:lnTo>
                    <a:lnTo>
                      <a:pt x="101540" y="2305"/>
                    </a:lnTo>
                    <a:close/>
                    <a:moveTo>
                      <a:pt x="254856" y="121406"/>
                    </a:moveTo>
                    <a:cubicBezTo>
                      <a:pt x="259031" y="125581"/>
                      <a:pt x="261614" y="131350"/>
                      <a:pt x="261614" y="137721"/>
                    </a:cubicBezTo>
                    <a:lnTo>
                      <a:pt x="261613" y="137721"/>
                    </a:lnTo>
                    <a:cubicBezTo>
                      <a:pt x="261613" y="150464"/>
                      <a:pt x="251283" y="160794"/>
                      <a:pt x="238540" y="160794"/>
                    </a:cubicBezTo>
                    <a:lnTo>
                      <a:pt x="24796" y="160793"/>
                    </a:lnTo>
                    <a:lnTo>
                      <a:pt x="21762" y="159536"/>
                    </a:lnTo>
                    <a:lnTo>
                      <a:pt x="11539" y="158190"/>
                    </a:lnTo>
                    <a:lnTo>
                      <a:pt x="11540" y="158189"/>
                    </a:lnTo>
                    <a:cubicBezTo>
                      <a:pt x="504" y="151818"/>
                      <a:pt x="-3277" y="137707"/>
                      <a:pt x="3095" y="126671"/>
                    </a:cubicBezTo>
                    <a:lnTo>
                      <a:pt x="70022" y="10751"/>
                    </a:lnTo>
                    <a:cubicBezTo>
                      <a:pt x="73208" y="5233"/>
                      <a:pt x="78329" y="1529"/>
                      <a:pt x="84033" y="0"/>
                    </a:cubicBezTo>
                    <a:lnTo>
                      <a:pt x="101540" y="2306"/>
                    </a:lnTo>
                    <a:lnTo>
                      <a:pt x="112290" y="16315"/>
                    </a:lnTo>
                    <a:cubicBezTo>
                      <a:pt x="113818" y="22019"/>
                      <a:pt x="113171" y="28305"/>
                      <a:pt x="109985" y="33823"/>
                    </a:cubicBezTo>
                    <a:lnTo>
                      <a:pt x="63321" y="114648"/>
                    </a:lnTo>
                    <a:lnTo>
                      <a:pt x="238541" y="114648"/>
                    </a:lnTo>
                    <a:cubicBezTo>
                      <a:pt x="244912" y="114648"/>
                      <a:pt x="250681" y="117231"/>
                      <a:pt x="254856" y="1214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457200" marR="0" lvl="1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5" name="Google Shape;580;gf65049cc2c_1_408"/>
            <p:cNvGrpSpPr/>
            <p:nvPr/>
          </p:nvGrpSpPr>
          <p:grpSpPr>
            <a:xfrm>
              <a:off x="8350899" y="5196243"/>
              <a:ext cx="2450700" cy="1053900"/>
              <a:chOff x="9469764" y="6767733"/>
              <a:chExt cx="2450700" cy="1053900"/>
            </a:xfrm>
          </p:grpSpPr>
          <p:sp>
            <p:nvSpPr>
              <p:cNvPr id="34" name="Google Shape;581;gf65049cc2c_1_408"/>
              <p:cNvSpPr/>
              <p:nvPr/>
            </p:nvSpPr>
            <p:spPr>
              <a:xfrm>
                <a:off x="9469764" y="6767733"/>
                <a:ext cx="2450700" cy="1053900"/>
              </a:xfrm>
              <a:prstGeom prst="roundRect">
                <a:avLst>
                  <a:gd name="adj" fmla="val 13279"/>
                </a:avLst>
              </a:prstGeom>
              <a:solidFill>
                <a:schemeClr val="lt1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3500" dist="127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 b="1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컨텐츠에 대한 내용을 적어요</a:t>
                </a:r>
                <a:endParaRPr sz="1100" b="1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0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Enjoy your stylish business and campus life with BIZCAM </a:t>
                </a:r>
                <a:endParaRPr/>
              </a:p>
            </p:txBody>
          </p:sp>
          <p:sp>
            <p:nvSpPr>
              <p:cNvPr id="35" name="Google Shape;582;gf65049cc2c_1_408"/>
              <p:cNvSpPr/>
              <p:nvPr/>
            </p:nvSpPr>
            <p:spPr>
              <a:xfrm>
                <a:off x="9469764" y="6767733"/>
                <a:ext cx="344388" cy="344388"/>
              </a:xfrm>
              <a:custGeom>
                <a:avLst/>
                <a:gdLst/>
                <a:ahLst/>
                <a:cxnLst/>
                <a:rect l="l" t="t" r="r" b="b"/>
                <a:pathLst>
                  <a:path w="344388" h="344388" extrusionOk="0">
                    <a:moveTo>
                      <a:pt x="94648" y="0"/>
                    </a:moveTo>
                    <a:lnTo>
                      <a:pt x="344388" y="0"/>
                    </a:lnTo>
                    <a:lnTo>
                      <a:pt x="0" y="344388"/>
                    </a:lnTo>
                    <a:lnTo>
                      <a:pt x="0" y="94648"/>
                    </a:lnTo>
                    <a:cubicBezTo>
                      <a:pt x="0" y="42375"/>
                      <a:pt x="42375" y="0"/>
                      <a:pt x="94648" y="0"/>
                    </a:cubicBezTo>
                    <a:close/>
                  </a:path>
                </a:pathLst>
              </a:custGeom>
              <a:solidFill>
                <a:srgbClr val="53585B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" name="Google Shape;583;gf65049cc2c_1_408"/>
              <p:cNvSpPr/>
              <p:nvPr/>
            </p:nvSpPr>
            <p:spPr>
              <a:xfrm rot="-3593723">
                <a:off x="9514798" y="6813026"/>
                <a:ext cx="142130" cy="87357"/>
              </a:xfrm>
              <a:custGeom>
                <a:avLst/>
                <a:gdLst/>
                <a:ahLst/>
                <a:cxnLst/>
                <a:rect l="l" t="t" r="r" b="b"/>
                <a:pathLst>
                  <a:path w="261614" h="160794" extrusionOk="0">
                    <a:moveTo>
                      <a:pt x="101541" y="2305"/>
                    </a:moveTo>
                    <a:lnTo>
                      <a:pt x="101540" y="2306"/>
                    </a:lnTo>
                    <a:lnTo>
                      <a:pt x="101540" y="2305"/>
                    </a:lnTo>
                    <a:close/>
                    <a:moveTo>
                      <a:pt x="254856" y="121406"/>
                    </a:moveTo>
                    <a:cubicBezTo>
                      <a:pt x="259031" y="125581"/>
                      <a:pt x="261614" y="131350"/>
                      <a:pt x="261614" y="137721"/>
                    </a:cubicBezTo>
                    <a:lnTo>
                      <a:pt x="261613" y="137721"/>
                    </a:lnTo>
                    <a:cubicBezTo>
                      <a:pt x="261613" y="150464"/>
                      <a:pt x="251283" y="160794"/>
                      <a:pt x="238540" y="160794"/>
                    </a:cubicBezTo>
                    <a:lnTo>
                      <a:pt x="24796" y="160793"/>
                    </a:lnTo>
                    <a:lnTo>
                      <a:pt x="21762" y="159536"/>
                    </a:lnTo>
                    <a:lnTo>
                      <a:pt x="11539" y="158190"/>
                    </a:lnTo>
                    <a:lnTo>
                      <a:pt x="11540" y="158189"/>
                    </a:lnTo>
                    <a:cubicBezTo>
                      <a:pt x="504" y="151818"/>
                      <a:pt x="-3277" y="137707"/>
                      <a:pt x="3095" y="126671"/>
                    </a:cubicBezTo>
                    <a:lnTo>
                      <a:pt x="70022" y="10751"/>
                    </a:lnTo>
                    <a:cubicBezTo>
                      <a:pt x="73208" y="5233"/>
                      <a:pt x="78329" y="1529"/>
                      <a:pt x="84033" y="0"/>
                    </a:cubicBezTo>
                    <a:lnTo>
                      <a:pt x="101540" y="2306"/>
                    </a:lnTo>
                    <a:lnTo>
                      <a:pt x="112290" y="16315"/>
                    </a:lnTo>
                    <a:cubicBezTo>
                      <a:pt x="113818" y="22019"/>
                      <a:pt x="113171" y="28305"/>
                      <a:pt x="109985" y="33823"/>
                    </a:cubicBezTo>
                    <a:lnTo>
                      <a:pt x="63321" y="114648"/>
                    </a:lnTo>
                    <a:lnTo>
                      <a:pt x="238541" y="114648"/>
                    </a:lnTo>
                    <a:cubicBezTo>
                      <a:pt x="244912" y="114648"/>
                      <a:pt x="250681" y="117231"/>
                      <a:pt x="254856" y="1214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457200" marR="0" lvl="1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6" name="Google Shape;584;gf65049cc2c_1_408"/>
            <p:cNvGrpSpPr/>
            <p:nvPr/>
          </p:nvGrpSpPr>
          <p:grpSpPr>
            <a:xfrm>
              <a:off x="56600" y="0"/>
              <a:ext cx="12192000" cy="6858000"/>
              <a:chOff x="0" y="0"/>
              <a:chExt cx="12192000" cy="6858000"/>
            </a:xfrm>
          </p:grpSpPr>
          <p:sp>
            <p:nvSpPr>
              <p:cNvPr id="24" name="Google Shape;585;gf65049cc2c_1_408"/>
              <p:cNvSpPr/>
              <p:nvPr/>
            </p:nvSpPr>
            <p:spPr>
              <a:xfrm>
                <a:off x="0" y="0"/>
                <a:ext cx="12192000" cy="6858000"/>
              </a:xfrm>
              <a:prstGeom prst="rtTriangle">
                <a:avLst/>
              </a:prstGeom>
              <a:solidFill>
                <a:schemeClr val="lt1">
                  <a:alpha val="2196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586;gf65049cc2c_1_408"/>
              <p:cNvSpPr/>
              <p:nvPr/>
            </p:nvSpPr>
            <p:spPr>
              <a:xfrm>
                <a:off x="202503" y="190499"/>
                <a:ext cx="11808001" cy="6477001"/>
              </a:xfrm>
              <a:prstGeom prst="roundRect">
                <a:avLst>
                  <a:gd name="adj" fmla="val 3178"/>
                </a:avLst>
              </a:prstGeom>
              <a:solidFill>
                <a:schemeClr val="lt1"/>
              </a:solidFill>
              <a:ln w="34925" cap="flat" cmpd="sng">
                <a:solidFill>
                  <a:srgbClr val="33C072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dist="50800" dir="2700000" algn="t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914400" marR="0" lvl="2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6" name="Google Shape;587;gf65049cc2c_1_408"/>
              <p:cNvGrpSpPr/>
              <p:nvPr/>
            </p:nvGrpSpPr>
            <p:grpSpPr>
              <a:xfrm>
                <a:off x="11702838" y="1430406"/>
                <a:ext cx="142200" cy="4896061"/>
                <a:chOff x="11702838" y="858913"/>
                <a:chExt cx="142200" cy="5705700"/>
              </a:xfrm>
            </p:grpSpPr>
            <p:sp>
              <p:nvSpPr>
                <p:cNvPr id="28" name="Google Shape;588;gf65049cc2c_1_408"/>
                <p:cNvSpPr/>
                <p:nvPr/>
              </p:nvSpPr>
              <p:spPr>
                <a:xfrm>
                  <a:off x="11734246" y="858913"/>
                  <a:ext cx="79200" cy="57057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>
                    <a:alpha val="6669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9" name="Google Shape;589;gf65049cc2c_1_408"/>
                <p:cNvGrpSpPr/>
                <p:nvPr/>
              </p:nvGrpSpPr>
              <p:grpSpPr>
                <a:xfrm>
                  <a:off x="11702838" y="4676335"/>
                  <a:ext cx="142200" cy="388500"/>
                  <a:chOff x="11702838" y="4771585"/>
                  <a:chExt cx="142200" cy="388500"/>
                </a:xfrm>
              </p:grpSpPr>
              <p:sp>
                <p:nvSpPr>
                  <p:cNvPr id="30" name="Google Shape;590;gf65049cc2c_1_408"/>
                  <p:cNvSpPr/>
                  <p:nvPr/>
                </p:nvSpPr>
                <p:spPr>
                  <a:xfrm>
                    <a:off x="11702838" y="4771585"/>
                    <a:ext cx="142200" cy="3885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" name="Google Shape;591;gf65049cc2c_1_408"/>
                  <p:cNvSpPr/>
                  <p:nvPr/>
                </p:nvSpPr>
                <p:spPr>
                  <a:xfrm>
                    <a:off x="11726590" y="4859623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" name="Google Shape;592;gf65049cc2c_1_408"/>
                  <p:cNvSpPr/>
                  <p:nvPr/>
                </p:nvSpPr>
                <p:spPr>
                  <a:xfrm>
                    <a:off x="11726590" y="4944497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" name="Google Shape;593;gf65049cc2c_1_408"/>
                  <p:cNvSpPr/>
                  <p:nvPr/>
                </p:nvSpPr>
                <p:spPr>
                  <a:xfrm>
                    <a:off x="11726590" y="5029370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sp>
        <p:nvSpPr>
          <p:cNvPr id="40" name="TextBox 39"/>
          <p:cNvSpPr txBox="1"/>
          <p:nvPr/>
        </p:nvSpPr>
        <p:spPr>
          <a:xfrm>
            <a:off x="11588262" y="68758"/>
            <a:ext cx="484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18</a:t>
            </a:r>
            <a:endParaRPr lang="ko-KR" altLang="en-US" dirty="0"/>
          </a:p>
        </p:txBody>
      </p:sp>
      <p:sp>
        <p:nvSpPr>
          <p:cNvPr id="42" name="텍스트 개체 틀 4">
            <a:extLst>
              <a:ext uri="{FF2B5EF4-FFF2-40B4-BE49-F238E27FC236}">
                <a16:creationId xmlns:a16="http://schemas.microsoft.com/office/drawing/2014/main" id="{181CE6EC-43A5-4409-9C12-1C3782E8CB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31904" y="110748"/>
            <a:ext cx="3329469" cy="221025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en-US" altLang="ko-KR" sz="1200" dirty="0"/>
              <a:t>Detail Product</a:t>
            </a:r>
            <a:endParaRPr lang="ko-KR" altLang="en-US" sz="1200" dirty="0"/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21882"/>
              </p:ext>
            </p:extLst>
          </p:nvPr>
        </p:nvGraphicFramePr>
        <p:xfrm>
          <a:off x="8696075" y="1596372"/>
          <a:ext cx="3373618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216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1402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1.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하트를 누르면 관심 목록 리스트에 등록됨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39" y="864727"/>
            <a:ext cx="8022636" cy="490420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6864071" y="5423373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32639464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E285E0-25D1-4806-B9DF-3590BD92D4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1587" y="85267"/>
            <a:ext cx="2965331" cy="221025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ko-KR" altLang="en-US" sz="1200" dirty="0"/>
              <a:t>관심 목록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694776"/>
              </p:ext>
            </p:extLst>
          </p:nvPr>
        </p:nvGraphicFramePr>
        <p:xfrm>
          <a:off x="8688288" y="476672"/>
          <a:ext cx="3384376" cy="104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</a:tblGrid>
              <a:tr h="258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하트를 눌렀던 상품 나열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즉 관심 목록 리스트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</a:tbl>
          </a:graphicData>
        </a:graphic>
      </p:graphicFrame>
      <p:sp>
        <p:nvSpPr>
          <p:cNvPr id="9" name="Google Shape;585;gf65049cc2c_1_408"/>
          <p:cNvSpPr/>
          <p:nvPr/>
        </p:nvSpPr>
        <p:spPr>
          <a:xfrm>
            <a:off x="56600" y="0"/>
            <a:ext cx="12192000" cy="6858000"/>
          </a:xfrm>
          <a:prstGeom prst="rtTriangle">
            <a:avLst/>
          </a:prstGeom>
          <a:solidFill>
            <a:schemeClr val="lt1">
              <a:alpha val="2196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-86755" y="276399"/>
            <a:ext cx="8775043" cy="6581601"/>
            <a:chOff x="56600" y="0"/>
            <a:chExt cx="12192000" cy="6858000"/>
          </a:xfrm>
        </p:grpSpPr>
        <p:sp>
          <p:nvSpPr>
            <p:cNvPr id="11" name="Google Shape;573;gf65049cc2c_1_408"/>
            <p:cNvSpPr/>
            <p:nvPr/>
          </p:nvSpPr>
          <p:spPr>
            <a:xfrm>
              <a:off x="2903773" y="5132513"/>
              <a:ext cx="2743200" cy="12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rgbClr val="88E0D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CONTENTS A</a:t>
              </a:r>
              <a:endParaRPr/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컨텐츠에 대한 내용을 적어요</a:t>
              </a:r>
              <a:endParaRPr sz="1400" b="1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Enjoy your stylish business and campus life with BIZCAM </a:t>
              </a:r>
              <a:endParaRPr/>
            </a:p>
          </p:txBody>
        </p:sp>
        <p:pic>
          <p:nvPicPr>
            <p:cNvPr id="12" name="Google Shape;574;gf65049cc2c_1_40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19935" y="1377292"/>
              <a:ext cx="10145100" cy="3649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575;gf65049cc2c_1_408"/>
            <p:cNvSpPr/>
            <p:nvPr/>
          </p:nvSpPr>
          <p:spPr>
            <a:xfrm>
              <a:off x="9329059" y="2798873"/>
              <a:ext cx="486600" cy="2228100"/>
            </a:xfrm>
            <a:prstGeom prst="rect">
              <a:avLst/>
            </a:prstGeom>
            <a:noFill/>
            <a:ln w="9525" cap="flat" cmpd="sng">
              <a:solidFill>
                <a:srgbClr val="53585B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 u="none" strike="noStrike" cap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4" name="Google Shape;576;gf65049cc2c_1_408"/>
            <p:cNvGrpSpPr/>
            <p:nvPr/>
          </p:nvGrpSpPr>
          <p:grpSpPr>
            <a:xfrm>
              <a:off x="9082987" y="2248646"/>
              <a:ext cx="971875" cy="423741"/>
              <a:chOff x="9955683" y="6767733"/>
              <a:chExt cx="1228200" cy="535500"/>
            </a:xfrm>
          </p:grpSpPr>
          <p:sp>
            <p:nvSpPr>
              <p:cNvPr id="37" name="Google Shape;577;gf65049cc2c_1_408"/>
              <p:cNvSpPr/>
              <p:nvPr/>
            </p:nvSpPr>
            <p:spPr>
              <a:xfrm>
                <a:off x="9955683" y="6767733"/>
                <a:ext cx="1228200" cy="535500"/>
              </a:xfrm>
              <a:prstGeom prst="roundRect">
                <a:avLst>
                  <a:gd name="adj" fmla="val 15448"/>
                </a:avLst>
              </a:prstGeom>
              <a:solidFill>
                <a:schemeClr val="lt1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3500" dist="127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CHECK!!</a:t>
                </a:r>
                <a:endParaRPr/>
              </a:p>
            </p:txBody>
          </p:sp>
          <p:sp>
            <p:nvSpPr>
              <p:cNvPr id="38" name="Google Shape;578;gf65049cc2c_1_408"/>
              <p:cNvSpPr/>
              <p:nvPr/>
            </p:nvSpPr>
            <p:spPr>
              <a:xfrm>
                <a:off x="9955683" y="6767733"/>
                <a:ext cx="344388" cy="344388"/>
              </a:xfrm>
              <a:custGeom>
                <a:avLst/>
                <a:gdLst/>
                <a:ahLst/>
                <a:cxnLst/>
                <a:rect l="l" t="t" r="r" b="b"/>
                <a:pathLst>
                  <a:path w="344388" h="344388" extrusionOk="0">
                    <a:moveTo>
                      <a:pt x="94648" y="0"/>
                    </a:moveTo>
                    <a:lnTo>
                      <a:pt x="344388" y="0"/>
                    </a:lnTo>
                    <a:lnTo>
                      <a:pt x="0" y="344388"/>
                    </a:lnTo>
                    <a:lnTo>
                      <a:pt x="0" y="94648"/>
                    </a:lnTo>
                    <a:cubicBezTo>
                      <a:pt x="0" y="42375"/>
                      <a:pt x="42375" y="0"/>
                      <a:pt x="94648" y="0"/>
                    </a:cubicBezTo>
                    <a:close/>
                  </a:path>
                </a:pathLst>
              </a:custGeom>
              <a:solidFill>
                <a:srgbClr val="53585B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" name="Google Shape;579;gf65049cc2c_1_408"/>
              <p:cNvSpPr/>
              <p:nvPr/>
            </p:nvSpPr>
            <p:spPr>
              <a:xfrm rot="-3593723">
                <a:off x="9983608" y="6822551"/>
                <a:ext cx="142130" cy="87357"/>
              </a:xfrm>
              <a:custGeom>
                <a:avLst/>
                <a:gdLst/>
                <a:ahLst/>
                <a:cxnLst/>
                <a:rect l="l" t="t" r="r" b="b"/>
                <a:pathLst>
                  <a:path w="261614" h="160794" extrusionOk="0">
                    <a:moveTo>
                      <a:pt x="101541" y="2305"/>
                    </a:moveTo>
                    <a:lnTo>
                      <a:pt x="101540" y="2306"/>
                    </a:lnTo>
                    <a:lnTo>
                      <a:pt x="101540" y="2305"/>
                    </a:lnTo>
                    <a:close/>
                    <a:moveTo>
                      <a:pt x="254856" y="121406"/>
                    </a:moveTo>
                    <a:cubicBezTo>
                      <a:pt x="259031" y="125581"/>
                      <a:pt x="261614" y="131350"/>
                      <a:pt x="261614" y="137721"/>
                    </a:cubicBezTo>
                    <a:lnTo>
                      <a:pt x="261613" y="137721"/>
                    </a:lnTo>
                    <a:cubicBezTo>
                      <a:pt x="261613" y="150464"/>
                      <a:pt x="251283" y="160794"/>
                      <a:pt x="238540" y="160794"/>
                    </a:cubicBezTo>
                    <a:lnTo>
                      <a:pt x="24796" y="160793"/>
                    </a:lnTo>
                    <a:lnTo>
                      <a:pt x="21762" y="159536"/>
                    </a:lnTo>
                    <a:lnTo>
                      <a:pt x="11539" y="158190"/>
                    </a:lnTo>
                    <a:lnTo>
                      <a:pt x="11540" y="158189"/>
                    </a:lnTo>
                    <a:cubicBezTo>
                      <a:pt x="504" y="151818"/>
                      <a:pt x="-3277" y="137707"/>
                      <a:pt x="3095" y="126671"/>
                    </a:cubicBezTo>
                    <a:lnTo>
                      <a:pt x="70022" y="10751"/>
                    </a:lnTo>
                    <a:cubicBezTo>
                      <a:pt x="73208" y="5233"/>
                      <a:pt x="78329" y="1529"/>
                      <a:pt x="84033" y="0"/>
                    </a:cubicBezTo>
                    <a:lnTo>
                      <a:pt x="101540" y="2306"/>
                    </a:lnTo>
                    <a:lnTo>
                      <a:pt x="112290" y="16315"/>
                    </a:lnTo>
                    <a:cubicBezTo>
                      <a:pt x="113818" y="22019"/>
                      <a:pt x="113171" y="28305"/>
                      <a:pt x="109985" y="33823"/>
                    </a:cubicBezTo>
                    <a:lnTo>
                      <a:pt x="63321" y="114648"/>
                    </a:lnTo>
                    <a:lnTo>
                      <a:pt x="238541" y="114648"/>
                    </a:lnTo>
                    <a:cubicBezTo>
                      <a:pt x="244912" y="114648"/>
                      <a:pt x="250681" y="117231"/>
                      <a:pt x="254856" y="1214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457200" marR="0" lvl="1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5" name="Google Shape;580;gf65049cc2c_1_408"/>
            <p:cNvGrpSpPr/>
            <p:nvPr/>
          </p:nvGrpSpPr>
          <p:grpSpPr>
            <a:xfrm>
              <a:off x="8350899" y="5196243"/>
              <a:ext cx="2450700" cy="1053900"/>
              <a:chOff x="9469764" y="6767733"/>
              <a:chExt cx="2450700" cy="1053900"/>
            </a:xfrm>
          </p:grpSpPr>
          <p:sp>
            <p:nvSpPr>
              <p:cNvPr id="34" name="Google Shape;581;gf65049cc2c_1_408"/>
              <p:cNvSpPr/>
              <p:nvPr/>
            </p:nvSpPr>
            <p:spPr>
              <a:xfrm>
                <a:off x="9469764" y="6767733"/>
                <a:ext cx="2450700" cy="1053900"/>
              </a:xfrm>
              <a:prstGeom prst="roundRect">
                <a:avLst>
                  <a:gd name="adj" fmla="val 13279"/>
                </a:avLst>
              </a:prstGeom>
              <a:solidFill>
                <a:schemeClr val="lt1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3500" dist="127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 b="1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컨텐츠에 대한 내용을 적어요</a:t>
                </a:r>
                <a:endParaRPr sz="1100" b="1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0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Enjoy your stylish business and campus life with BIZCAM </a:t>
                </a:r>
                <a:endParaRPr/>
              </a:p>
            </p:txBody>
          </p:sp>
          <p:sp>
            <p:nvSpPr>
              <p:cNvPr id="35" name="Google Shape;582;gf65049cc2c_1_408"/>
              <p:cNvSpPr/>
              <p:nvPr/>
            </p:nvSpPr>
            <p:spPr>
              <a:xfrm>
                <a:off x="9469764" y="6767733"/>
                <a:ext cx="344388" cy="344388"/>
              </a:xfrm>
              <a:custGeom>
                <a:avLst/>
                <a:gdLst/>
                <a:ahLst/>
                <a:cxnLst/>
                <a:rect l="l" t="t" r="r" b="b"/>
                <a:pathLst>
                  <a:path w="344388" h="344388" extrusionOk="0">
                    <a:moveTo>
                      <a:pt x="94648" y="0"/>
                    </a:moveTo>
                    <a:lnTo>
                      <a:pt x="344388" y="0"/>
                    </a:lnTo>
                    <a:lnTo>
                      <a:pt x="0" y="344388"/>
                    </a:lnTo>
                    <a:lnTo>
                      <a:pt x="0" y="94648"/>
                    </a:lnTo>
                    <a:cubicBezTo>
                      <a:pt x="0" y="42375"/>
                      <a:pt x="42375" y="0"/>
                      <a:pt x="94648" y="0"/>
                    </a:cubicBezTo>
                    <a:close/>
                  </a:path>
                </a:pathLst>
              </a:custGeom>
              <a:solidFill>
                <a:srgbClr val="53585B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" name="Google Shape;583;gf65049cc2c_1_408"/>
              <p:cNvSpPr/>
              <p:nvPr/>
            </p:nvSpPr>
            <p:spPr>
              <a:xfrm rot="-3593723">
                <a:off x="9514798" y="6813026"/>
                <a:ext cx="142130" cy="87357"/>
              </a:xfrm>
              <a:custGeom>
                <a:avLst/>
                <a:gdLst/>
                <a:ahLst/>
                <a:cxnLst/>
                <a:rect l="l" t="t" r="r" b="b"/>
                <a:pathLst>
                  <a:path w="261614" h="160794" extrusionOk="0">
                    <a:moveTo>
                      <a:pt x="101541" y="2305"/>
                    </a:moveTo>
                    <a:lnTo>
                      <a:pt x="101540" y="2306"/>
                    </a:lnTo>
                    <a:lnTo>
                      <a:pt x="101540" y="2305"/>
                    </a:lnTo>
                    <a:close/>
                    <a:moveTo>
                      <a:pt x="254856" y="121406"/>
                    </a:moveTo>
                    <a:cubicBezTo>
                      <a:pt x="259031" y="125581"/>
                      <a:pt x="261614" y="131350"/>
                      <a:pt x="261614" y="137721"/>
                    </a:cubicBezTo>
                    <a:lnTo>
                      <a:pt x="261613" y="137721"/>
                    </a:lnTo>
                    <a:cubicBezTo>
                      <a:pt x="261613" y="150464"/>
                      <a:pt x="251283" y="160794"/>
                      <a:pt x="238540" y="160794"/>
                    </a:cubicBezTo>
                    <a:lnTo>
                      <a:pt x="24796" y="160793"/>
                    </a:lnTo>
                    <a:lnTo>
                      <a:pt x="21762" y="159536"/>
                    </a:lnTo>
                    <a:lnTo>
                      <a:pt x="11539" y="158190"/>
                    </a:lnTo>
                    <a:lnTo>
                      <a:pt x="11540" y="158189"/>
                    </a:lnTo>
                    <a:cubicBezTo>
                      <a:pt x="504" y="151818"/>
                      <a:pt x="-3277" y="137707"/>
                      <a:pt x="3095" y="126671"/>
                    </a:cubicBezTo>
                    <a:lnTo>
                      <a:pt x="70022" y="10751"/>
                    </a:lnTo>
                    <a:cubicBezTo>
                      <a:pt x="73208" y="5233"/>
                      <a:pt x="78329" y="1529"/>
                      <a:pt x="84033" y="0"/>
                    </a:cubicBezTo>
                    <a:lnTo>
                      <a:pt x="101540" y="2306"/>
                    </a:lnTo>
                    <a:lnTo>
                      <a:pt x="112290" y="16315"/>
                    </a:lnTo>
                    <a:cubicBezTo>
                      <a:pt x="113818" y="22019"/>
                      <a:pt x="113171" y="28305"/>
                      <a:pt x="109985" y="33823"/>
                    </a:cubicBezTo>
                    <a:lnTo>
                      <a:pt x="63321" y="114648"/>
                    </a:lnTo>
                    <a:lnTo>
                      <a:pt x="238541" y="114648"/>
                    </a:lnTo>
                    <a:cubicBezTo>
                      <a:pt x="244912" y="114648"/>
                      <a:pt x="250681" y="117231"/>
                      <a:pt x="254856" y="1214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457200" marR="0" lvl="1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6" name="Google Shape;584;gf65049cc2c_1_408"/>
            <p:cNvGrpSpPr/>
            <p:nvPr/>
          </p:nvGrpSpPr>
          <p:grpSpPr>
            <a:xfrm>
              <a:off x="56600" y="0"/>
              <a:ext cx="12192000" cy="6858000"/>
              <a:chOff x="0" y="0"/>
              <a:chExt cx="12192000" cy="6858000"/>
            </a:xfrm>
          </p:grpSpPr>
          <p:sp>
            <p:nvSpPr>
              <p:cNvPr id="24" name="Google Shape;585;gf65049cc2c_1_408"/>
              <p:cNvSpPr/>
              <p:nvPr/>
            </p:nvSpPr>
            <p:spPr>
              <a:xfrm>
                <a:off x="0" y="0"/>
                <a:ext cx="12192000" cy="6858000"/>
              </a:xfrm>
              <a:prstGeom prst="rtTriangle">
                <a:avLst/>
              </a:prstGeom>
              <a:solidFill>
                <a:schemeClr val="lt1">
                  <a:alpha val="2196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586;gf65049cc2c_1_408"/>
              <p:cNvSpPr/>
              <p:nvPr/>
            </p:nvSpPr>
            <p:spPr>
              <a:xfrm>
                <a:off x="202503" y="190499"/>
                <a:ext cx="11808001" cy="6477001"/>
              </a:xfrm>
              <a:prstGeom prst="roundRect">
                <a:avLst>
                  <a:gd name="adj" fmla="val 3178"/>
                </a:avLst>
              </a:prstGeom>
              <a:solidFill>
                <a:schemeClr val="lt1"/>
              </a:solidFill>
              <a:ln w="34925" cap="flat" cmpd="sng">
                <a:solidFill>
                  <a:srgbClr val="33C072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dist="50800" dir="2700000" algn="t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914400" marR="0" lvl="2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6" name="Google Shape;587;gf65049cc2c_1_408"/>
              <p:cNvGrpSpPr/>
              <p:nvPr/>
            </p:nvGrpSpPr>
            <p:grpSpPr>
              <a:xfrm>
                <a:off x="11702838" y="1430406"/>
                <a:ext cx="142200" cy="4896061"/>
                <a:chOff x="11702838" y="858913"/>
                <a:chExt cx="142200" cy="5705700"/>
              </a:xfrm>
            </p:grpSpPr>
            <p:sp>
              <p:nvSpPr>
                <p:cNvPr id="28" name="Google Shape;588;gf65049cc2c_1_408"/>
                <p:cNvSpPr/>
                <p:nvPr/>
              </p:nvSpPr>
              <p:spPr>
                <a:xfrm>
                  <a:off x="11734246" y="858913"/>
                  <a:ext cx="79200" cy="57057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>
                    <a:alpha val="6669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9" name="Google Shape;589;gf65049cc2c_1_408"/>
                <p:cNvGrpSpPr/>
                <p:nvPr/>
              </p:nvGrpSpPr>
              <p:grpSpPr>
                <a:xfrm>
                  <a:off x="11702838" y="4676335"/>
                  <a:ext cx="142200" cy="388500"/>
                  <a:chOff x="11702838" y="4771585"/>
                  <a:chExt cx="142200" cy="388500"/>
                </a:xfrm>
              </p:grpSpPr>
              <p:sp>
                <p:nvSpPr>
                  <p:cNvPr id="30" name="Google Shape;590;gf65049cc2c_1_408"/>
                  <p:cNvSpPr/>
                  <p:nvPr/>
                </p:nvSpPr>
                <p:spPr>
                  <a:xfrm>
                    <a:off x="11702838" y="4771585"/>
                    <a:ext cx="142200" cy="3885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" name="Google Shape;591;gf65049cc2c_1_408"/>
                  <p:cNvSpPr/>
                  <p:nvPr/>
                </p:nvSpPr>
                <p:spPr>
                  <a:xfrm>
                    <a:off x="11726590" y="4859623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" name="Google Shape;592;gf65049cc2c_1_408"/>
                  <p:cNvSpPr/>
                  <p:nvPr/>
                </p:nvSpPr>
                <p:spPr>
                  <a:xfrm>
                    <a:off x="11726590" y="4944497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" name="Google Shape;593;gf65049cc2c_1_408"/>
                  <p:cNvSpPr/>
                  <p:nvPr/>
                </p:nvSpPr>
                <p:spPr>
                  <a:xfrm>
                    <a:off x="11726590" y="5029370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sp>
        <p:nvSpPr>
          <p:cNvPr id="40" name="TextBox 39"/>
          <p:cNvSpPr txBox="1"/>
          <p:nvPr/>
        </p:nvSpPr>
        <p:spPr>
          <a:xfrm>
            <a:off x="11588262" y="68758"/>
            <a:ext cx="484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</a:t>
            </a:r>
            <a:endParaRPr lang="ko-KR" altLang="en-US" dirty="0"/>
          </a:p>
        </p:txBody>
      </p:sp>
      <p:sp>
        <p:nvSpPr>
          <p:cNvPr id="42" name="텍스트 개체 틀 4">
            <a:extLst>
              <a:ext uri="{FF2B5EF4-FFF2-40B4-BE49-F238E27FC236}">
                <a16:creationId xmlns:a16="http://schemas.microsoft.com/office/drawing/2014/main" id="{181CE6EC-43A5-4409-9C12-1C3782E8CB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31904" y="110748"/>
            <a:ext cx="3329469" cy="221025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en-US" altLang="ko-KR" sz="1200" dirty="0"/>
              <a:t>Interest List</a:t>
            </a:r>
            <a:endParaRPr lang="ko-KR" altLang="en-US" sz="1200" dirty="0"/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641701"/>
              </p:ext>
            </p:extLst>
          </p:nvPr>
        </p:nvGraphicFramePr>
        <p:xfrm>
          <a:off x="8702551" y="1596372"/>
          <a:ext cx="3373618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216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1402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1.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리스트를 누르면</a:t>
                      </a:r>
                      <a:r>
                        <a:rPr lang="ko-KR" altLang="en-US" sz="1050" b="0" baseline="0" dirty="0"/>
                        <a:t> 해당 상품 페이지로 이동</a:t>
                      </a:r>
                      <a:endParaRPr lang="ko-KR" altLang="en-US" sz="105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86AEF2A6-7E37-4076-996E-C2E104947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9" y="533601"/>
            <a:ext cx="8112365" cy="604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3" name="TextBox 42"/>
          <p:cNvSpPr txBox="1"/>
          <p:nvPr/>
        </p:nvSpPr>
        <p:spPr>
          <a:xfrm>
            <a:off x="2749511" y="2102398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①</a:t>
            </a: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817141"/>
              </p:ext>
            </p:extLst>
          </p:nvPr>
        </p:nvGraphicFramePr>
        <p:xfrm>
          <a:off x="8702551" y="1922375"/>
          <a:ext cx="3373618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216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1402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2.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삭제 버튼을 누르면 관심 목록에서 삭제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7229544" y="3275111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40039162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E285E0-25D1-4806-B9DF-3590BD92D4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1587" y="85267"/>
            <a:ext cx="2965331" cy="221025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ko-KR" altLang="en-US" sz="1200" dirty="0"/>
              <a:t>쪽지 함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028086"/>
              </p:ext>
            </p:extLst>
          </p:nvPr>
        </p:nvGraphicFramePr>
        <p:xfrm>
          <a:off x="8688288" y="476672"/>
          <a:ext cx="3384376" cy="104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</a:tblGrid>
              <a:tr h="258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거래하고자 하는 상대방과의 대화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</a:tbl>
          </a:graphicData>
        </a:graphic>
      </p:graphicFrame>
      <p:sp>
        <p:nvSpPr>
          <p:cNvPr id="9" name="Google Shape;585;gf65049cc2c_1_408"/>
          <p:cNvSpPr/>
          <p:nvPr/>
        </p:nvSpPr>
        <p:spPr>
          <a:xfrm>
            <a:off x="56600" y="0"/>
            <a:ext cx="12192000" cy="6858000"/>
          </a:xfrm>
          <a:prstGeom prst="rtTriangle">
            <a:avLst/>
          </a:prstGeom>
          <a:solidFill>
            <a:schemeClr val="lt1">
              <a:alpha val="2196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-86755" y="276399"/>
            <a:ext cx="8775043" cy="6581601"/>
            <a:chOff x="56600" y="0"/>
            <a:chExt cx="12192000" cy="6858000"/>
          </a:xfrm>
        </p:grpSpPr>
        <p:sp>
          <p:nvSpPr>
            <p:cNvPr id="11" name="Google Shape;573;gf65049cc2c_1_408"/>
            <p:cNvSpPr/>
            <p:nvPr/>
          </p:nvSpPr>
          <p:spPr>
            <a:xfrm>
              <a:off x="2903773" y="5132513"/>
              <a:ext cx="2743200" cy="12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rgbClr val="88E0D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CONTENTS A</a:t>
              </a:r>
              <a:endParaRPr/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컨텐츠에 대한 내용을 적어요</a:t>
              </a:r>
              <a:endParaRPr sz="1400" b="1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Enjoy your stylish business and campus life with BIZCAM </a:t>
              </a:r>
              <a:endParaRPr/>
            </a:p>
          </p:txBody>
        </p:sp>
        <p:pic>
          <p:nvPicPr>
            <p:cNvPr id="12" name="Google Shape;574;gf65049cc2c_1_40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19935" y="1377292"/>
              <a:ext cx="10145100" cy="3649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575;gf65049cc2c_1_408"/>
            <p:cNvSpPr/>
            <p:nvPr/>
          </p:nvSpPr>
          <p:spPr>
            <a:xfrm>
              <a:off x="9329059" y="2798873"/>
              <a:ext cx="486600" cy="2228100"/>
            </a:xfrm>
            <a:prstGeom prst="rect">
              <a:avLst/>
            </a:prstGeom>
            <a:noFill/>
            <a:ln w="9525" cap="flat" cmpd="sng">
              <a:solidFill>
                <a:srgbClr val="53585B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 u="none" strike="noStrike" cap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4" name="Google Shape;576;gf65049cc2c_1_408"/>
            <p:cNvGrpSpPr/>
            <p:nvPr/>
          </p:nvGrpSpPr>
          <p:grpSpPr>
            <a:xfrm>
              <a:off x="9082987" y="2248646"/>
              <a:ext cx="971875" cy="423741"/>
              <a:chOff x="9955683" y="6767733"/>
              <a:chExt cx="1228200" cy="535500"/>
            </a:xfrm>
          </p:grpSpPr>
          <p:sp>
            <p:nvSpPr>
              <p:cNvPr id="37" name="Google Shape;577;gf65049cc2c_1_408"/>
              <p:cNvSpPr/>
              <p:nvPr/>
            </p:nvSpPr>
            <p:spPr>
              <a:xfrm>
                <a:off x="9955683" y="6767733"/>
                <a:ext cx="1228200" cy="535500"/>
              </a:xfrm>
              <a:prstGeom prst="roundRect">
                <a:avLst>
                  <a:gd name="adj" fmla="val 15448"/>
                </a:avLst>
              </a:prstGeom>
              <a:solidFill>
                <a:schemeClr val="lt1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3500" dist="127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CHECK!!</a:t>
                </a:r>
                <a:endParaRPr/>
              </a:p>
            </p:txBody>
          </p:sp>
          <p:sp>
            <p:nvSpPr>
              <p:cNvPr id="38" name="Google Shape;578;gf65049cc2c_1_408"/>
              <p:cNvSpPr/>
              <p:nvPr/>
            </p:nvSpPr>
            <p:spPr>
              <a:xfrm>
                <a:off x="9955683" y="6767733"/>
                <a:ext cx="344388" cy="344388"/>
              </a:xfrm>
              <a:custGeom>
                <a:avLst/>
                <a:gdLst/>
                <a:ahLst/>
                <a:cxnLst/>
                <a:rect l="l" t="t" r="r" b="b"/>
                <a:pathLst>
                  <a:path w="344388" h="344388" extrusionOk="0">
                    <a:moveTo>
                      <a:pt x="94648" y="0"/>
                    </a:moveTo>
                    <a:lnTo>
                      <a:pt x="344388" y="0"/>
                    </a:lnTo>
                    <a:lnTo>
                      <a:pt x="0" y="344388"/>
                    </a:lnTo>
                    <a:lnTo>
                      <a:pt x="0" y="94648"/>
                    </a:lnTo>
                    <a:cubicBezTo>
                      <a:pt x="0" y="42375"/>
                      <a:pt x="42375" y="0"/>
                      <a:pt x="94648" y="0"/>
                    </a:cubicBezTo>
                    <a:close/>
                  </a:path>
                </a:pathLst>
              </a:custGeom>
              <a:solidFill>
                <a:srgbClr val="53585B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" name="Google Shape;579;gf65049cc2c_1_408"/>
              <p:cNvSpPr/>
              <p:nvPr/>
            </p:nvSpPr>
            <p:spPr>
              <a:xfrm rot="-3593723">
                <a:off x="9983608" y="6822551"/>
                <a:ext cx="142130" cy="87357"/>
              </a:xfrm>
              <a:custGeom>
                <a:avLst/>
                <a:gdLst/>
                <a:ahLst/>
                <a:cxnLst/>
                <a:rect l="l" t="t" r="r" b="b"/>
                <a:pathLst>
                  <a:path w="261614" h="160794" extrusionOk="0">
                    <a:moveTo>
                      <a:pt x="101541" y="2305"/>
                    </a:moveTo>
                    <a:lnTo>
                      <a:pt x="101540" y="2306"/>
                    </a:lnTo>
                    <a:lnTo>
                      <a:pt x="101540" y="2305"/>
                    </a:lnTo>
                    <a:close/>
                    <a:moveTo>
                      <a:pt x="254856" y="121406"/>
                    </a:moveTo>
                    <a:cubicBezTo>
                      <a:pt x="259031" y="125581"/>
                      <a:pt x="261614" y="131350"/>
                      <a:pt x="261614" y="137721"/>
                    </a:cubicBezTo>
                    <a:lnTo>
                      <a:pt x="261613" y="137721"/>
                    </a:lnTo>
                    <a:cubicBezTo>
                      <a:pt x="261613" y="150464"/>
                      <a:pt x="251283" y="160794"/>
                      <a:pt x="238540" y="160794"/>
                    </a:cubicBezTo>
                    <a:lnTo>
                      <a:pt x="24796" y="160793"/>
                    </a:lnTo>
                    <a:lnTo>
                      <a:pt x="21762" y="159536"/>
                    </a:lnTo>
                    <a:lnTo>
                      <a:pt x="11539" y="158190"/>
                    </a:lnTo>
                    <a:lnTo>
                      <a:pt x="11540" y="158189"/>
                    </a:lnTo>
                    <a:cubicBezTo>
                      <a:pt x="504" y="151818"/>
                      <a:pt x="-3277" y="137707"/>
                      <a:pt x="3095" y="126671"/>
                    </a:cubicBezTo>
                    <a:lnTo>
                      <a:pt x="70022" y="10751"/>
                    </a:lnTo>
                    <a:cubicBezTo>
                      <a:pt x="73208" y="5233"/>
                      <a:pt x="78329" y="1529"/>
                      <a:pt x="84033" y="0"/>
                    </a:cubicBezTo>
                    <a:lnTo>
                      <a:pt x="101540" y="2306"/>
                    </a:lnTo>
                    <a:lnTo>
                      <a:pt x="112290" y="16315"/>
                    </a:lnTo>
                    <a:cubicBezTo>
                      <a:pt x="113818" y="22019"/>
                      <a:pt x="113171" y="28305"/>
                      <a:pt x="109985" y="33823"/>
                    </a:cubicBezTo>
                    <a:lnTo>
                      <a:pt x="63321" y="114648"/>
                    </a:lnTo>
                    <a:lnTo>
                      <a:pt x="238541" y="114648"/>
                    </a:lnTo>
                    <a:cubicBezTo>
                      <a:pt x="244912" y="114648"/>
                      <a:pt x="250681" y="117231"/>
                      <a:pt x="254856" y="1214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457200" marR="0" lvl="1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5" name="Google Shape;580;gf65049cc2c_1_408"/>
            <p:cNvGrpSpPr/>
            <p:nvPr/>
          </p:nvGrpSpPr>
          <p:grpSpPr>
            <a:xfrm>
              <a:off x="8350899" y="5196243"/>
              <a:ext cx="2450700" cy="1053900"/>
              <a:chOff x="9469764" y="6767733"/>
              <a:chExt cx="2450700" cy="1053900"/>
            </a:xfrm>
          </p:grpSpPr>
          <p:sp>
            <p:nvSpPr>
              <p:cNvPr id="34" name="Google Shape;581;gf65049cc2c_1_408"/>
              <p:cNvSpPr/>
              <p:nvPr/>
            </p:nvSpPr>
            <p:spPr>
              <a:xfrm>
                <a:off x="9469764" y="6767733"/>
                <a:ext cx="2450700" cy="1053900"/>
              </a:xfrm>
              <a:prstGeom prst="roundRect">
                <a:avLst>
                  <a:gd name="adj" fmla="val 13279"/>
                </a:avLst>
              </a:prstGeom>
              <a:solidFill>
                <a:schemeClr val="lt1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3500" dist="127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 b="1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컨텐츠에 대한 내용을 적어요</a:t>
                </a:r>
                <a:endParaRPr sz="1100" b="1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0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Enjoy your stylish business and campus life with BIZCAM </a:t>
                </a:r>
                <a:endParaRPr/>
              </a:p>
            </p:txBody>
          </p:sp>
          <p:sp>
            <p:nvSpPr>
              <p:cNvPr id="35" name="Google Shape;582;gf65049cc2c_1_408"/>
              <p:cNvSpPr/>
              <p:nvPr/>
            </p:nvSpPr>
            <p:spPr>
              <a:xfrm>
                <a:off x="9469764" y="6767733"/>
                <a:ext cx="344388" cy="344388"/>
              </a:xfrm>
              <a:custGeom>
                <a:avLst/>
                <a:gdLst/>
                <a:ahLst/>
                <a:cxnLst/>
                <a:rect l="l" t="t" r="r" b="b"/>
                <a:pathLst>
                  <a:path w="344388" h="344388" extrusionOk="0">
                    <a:moveTo>
                      <a:pt x="94648" y="0"/>
                    </a:moveTo>
                    <a:lnTo>
                      <a:pt x="344388" y="0"/>
                    </a:lnTo>
                    <a:lnTo>
                      <a:pt x="0" y="344388"/>
                    </a:lnTo>
                    <a:lnTo>
                      <a:pt x="0" y="94648"/>
                    </a:lnTo>
                    <a:cubicBezTo>
                      <a:pt x="0" y="42375"/>
                      <a:pt x="42375" y="0"/>
                      <a:pt x="94648" y="0"/>
                    </a:cubicBezTo>
                    <a:close/>
                  </a:path>
                </a:pathLst>
              </a:custGeom>
              <a:solidFill>
                <a:srgbClr val="53585B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" name="Google Shape;583;gf65049cc2c_1_408"/>
              <p:cNvSpPr/>
              <p:nvPr/>
            </p:nvSpPr>
            <p:spPr>
              <a:xfrm rot="-3593723">
                <a:off x="9514798" y="6813026"/>
                <a:ext cx="142130" cy="87357"/>
              </a:xfrm>
              <a:custGeom>
                <a:avLst/>
                <a:gdLst/>
                <a:ahLst/>
                <a:cxnLst/>
                <a:rect l="l" t="t" r="r" b="b"/>
                <a:pathLst>
                  <a:path w="261614" h="160794" extrusionOk="0">
                    <a:moveTo>
                      <a:pt x="101541" y="2305"/>
                    </a:moveTo>
                    <a:lnTo>
                      <a:pt x="101540" y="2306"/>
                    </a:lnTo>
                    <a:lnTo>
                      <a:pt x="101540" y="2305"/>
                    </a:lnTo>
                    <a:close/>
                    <a:moveTo>
                      <a:pt x="254856" y="121406"/>
                    </a:moveTo>
                    <a:cubicBezTo>
                      <a:pt x="259031" y="125581"/>
                      <a:pt x="261614" y="131350"/>
                      <a:pt x="261614" y="137721"/>
                    </a:cubicBezTo>
                    <a:lnTo>
                      <a:pt x="261613" y="137721"/>
                    </a:lnTo>
                    <a:cubicBezTo>
                      <a:pt x="261613" y="150464"/>
                      <a:pt x="251283" y="160794"/>
                      <a:pt x="238540" y="160794"/>
                    </a:cubicBezTo>
                    <a:lnTo>
                      <a:pt x="24796" y="160793"/>
                    </a:lnTo>
                    <a:lnTo>
                      <a:pt x="21762" y="159536"/>
                    </a:lnTo>
                    <a:lnTo>
                      <a:pt x="11539" y="158190"/>
                    </a:lnTo>
                    <a:lnTo>
                      <a:pt x="11540" y="158189"/>
                    </a:lnTo>
                    <a:cubicBezTo>
                      <a:pt x="504" y="151818"/>
                      <a:pt x="-3277" y="137707"/>
                      <a:pt x="3095" y="126671"/>
                    </a:cubicBezTo>
                    <a:lnTo>
                      <a:pt x="70022" y="10751"/>
                    </a:lnTo>
                    <a:cubicBezTo>
                      <a:pt x="73208" y="5233"/>
                      <a:pt x="78329" y="1529"/>
                      <a:pt x="84033" y="0"/>
                    </a:cubicBezTo>
                    <a:lnTo>
                      <a:pt x="101540" y="2306"/>
                    </a:lnTo>
                    <a:lnTo>
                      <a:pt x="112290" y="16315"/>
                    </a:lnTo>
                    <a:cubicBezTo>
                      <a:pt x="113818" y="22019"/>
                      <a:pt x="113171" y="28305"/>
                      <a:pt x="109985" y="33823"/>
                    </a:cubicBezTo>
                    <a:lnTo>
                      <a:pt x="63321" y="114648"/>
                    </a:lnTo>
                    <a:lnTo>
                      <a:pt x="238541" y="114648"/>
                    </a:lnTo>
                    <a:cubicBezTo>
                      <a:pt x="244912" y="114648"/>
                      <a:pt x="250681" y="117231"/>
                      <a:pt x="254856" y="1214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457200" marR="0" lvl="1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6" name="Google Shape;584;gf65049cc2c_1_408"/>
            <p:cNvGrpSpPr/>
            <p:nvPr/>
          </p:nvGrpSpPr>
          <p:grpSpPr>
            <a:xfrm>
              <a:off x="56600" y="0"/>
              <a:ext cx="12192000" cy="6858000"/>
              <a:chOff x="0" y="0"/>
              <a:chExt cx="12192000" cy="6858000"/>
            </a:xfrm>
          </p:grpSpPr>
          <p:sp>
            <p:nvSpPr>
              <p:cNvPr id="24" name="Google Shape;585;gf65049cc2c_1_408"/>
              <p:cNvSpPr/>
              <p:nvPr/>
            </p:nvSpPr>
            <p:spPr>
              <a:xfrm>
                <a:off x="0" y="0"/>
                <a:ext cx="12192000" cy="6858000"/>
              </a:xfrm>
              <a:prstGeom prst="rtTriangle">
                <a:avLst/>
              </a:prstGeom>
              <a:solidFill>
                <a:schemeClr val="lt1">
                  <a:alpha val="2196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586;gf65049cc2c_1_408"/>
              <p:cNvSpPr/>
              <p:nvPr/>
            </p:nvSpPr>
            <p:spPr>
              <a:xfrm>
                <a:off x="202503" y="190499"/>
                <a:ext cx="11808001" cy="6477001"/>
              </a:xfrm>
              <a:prstGeom prst="roundRect">
                <a:avLst>
                  <a:gd name="adj" fmla="val 3178"/>
                </a:avLst>
              </a:prstGeom>
              <a:solidFill>
                <a:schemeClr val="lt1"/>
              </a:solidFill>
              <a:ln w="34925" cap="flat" cmpd="sng">
                <a:solidFill>
                  <a:srgbClr val="33C072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dist="50800" dir="2700000" algn="t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914400" marR="0" lvl="2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6" name="Google Shape;587;gf65049cc2c_1_408"/>
              <p:cNvGrpSpPr/>
              <p:nvPr/>
            </p:nvGrpSpPr>
            <p:grpSpPr>
              <a:xfrm>
                <a:off x="11702838" y="1430406"/>
                <a:ext cx="142200" cy="4896061"/>
                <a:chOff x="11702838" y="858913"/>
                <a:chExt cx="142200" cy="5705700"/>
              </a:xfrm>
            </p:grpSpPr>
            <p:sp>
              <p:nvSpPr>
                <p:cNvPr id="28" name="Google Shape;588;gf65049cc2c_1_408"/>
                <p:cNvSpPr/>
                <p:nvPr/>
              </p:nvSpPr>
              <p:spPr>
                <a:xfrm>
                  <a:off x="11734246" y="858913"/>
                  <a:ext cx="79200" cy="57057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>
                    <a:alpha val="6669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9" name="Google Shape;589;gf65049cc2c_1_408"/>
                <p:cNvGrpSpPr/>
                <p:nvPr/>
              </p:nvGrpSpPr>
              <p:grpSpPr>
                <a:xfrm>
                  <a:off x="11702838" y="4676335"/>
                  <a:ext cx="142200" cy="388500"/>
                  <a:chOff x="11702838" y="4771585"/>
                  <a:chExt cx="142200" cy="388500"/>
                </a:xfrm>
              </p:grpSpPr>
              <p:sp>
                <p:nvSpPr>
                  <p:cNvPr id="30" name="Google Shape;590;gf65049cc2c_1_408"/>
                  <p:cNvSpPr/>
                  <p:nvPr/>
                </p:nvSpPr>
                <p:spPr>
                  <a:xfrm>
                    <a:off x="11702838" y="4771585"/>
                    <a:ext cx="142200" cy="3885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" name="Google Shape;591;gf65049cc2c_1_408"/>
                  <p:cNvSpPr/>
                  <p:nvPr/>
                </p:nvSpPr>
                <p:spPr>
                  <a:xfrm>
                    <a:off x="11726590" y="4859623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" name="Google Shape;592;gf65049cc2c_1_408"/>
                  <p:cNvSpPr/>
                  <p:nvPr/>
                </p:nvSpPr>
                <p:spPr>
                  <a:xfrm>
                    <a:off x="11726590" y="4944497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" name="Google Shape;593;gf65049cc2c_1_408"/>
                  <p:cNvSpPr/>
                  <p:nvPr/>
                </p:nvSpPr>
                <p:spPr>
                  <a:xfrm>
                    <a:off x="11726590" y="5029370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sp>
        <p:nvSpPr>
          <p:cNvPr id="41" name="TextBox 40"/>
          <p:cNvSpPr txBox="1"/>
          <p:nvPr/>
        </p:nvSpPr>
        <p:spPr>
          <a:xfrm>
            <a:off x="11588262" y="68758"/>
            <a:ext cx="484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</a:t>
            </a:r>
            <a:endParaRPr lang="ko-KR" altLang="en-US" dirty="0"/>
          </a:p>
        </p:txBody>
      </p:sp>
      <p:sp>
        <p:nvSpPr>
          <p:cNvPr id="42" name="텍스트 개체 틀 4">
            <a:extLst>
              <a:ext uri="{FF2B5EF4-FFF2-40B4-BE49-F238E27FC236}">
                <a16:creationId xmlns:a16="http://schemas.microsoft.com/office/drawing/2014/main" id="{181CE6EC-43A5-4409-9C12-1C3782E8CB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31904" y="110748"/>
            <a:ext cx="3329469" cy="221025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en-US" altLang="ko-KR" sz="1200" dirty="0"/>
              <a:t>Mail List</a:t>
            </a:r>
            <a:endParaRPr lang="ko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72C278-6858-4266-9682-771525E41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072" y="545405"/>
            <a:ext cx="8113566" cy="604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3" name="TextBox 42"/>
          <p:cNvSpPr txBox="1"/>
          <p:nvPr/>
        </p:nvSpPr>
        <p:spPr>
          <a:xfrm>
            <a:off x="6982686" y="6129312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②</a:t>
            </a:r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651951"/>
              </p:ext>
            </p:extLst>
          </p:nvPr>
        </p:nvGraphicFramePr>
        <p:xfrm>
          <a:off x="8693667" y="1587231"/>
          <a:ext cx="3373618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216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1402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1.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err="1"/>
                        <a:t>채팅방</a:t>
                      </a:r>
                      <a:r>
                        <a:rPr lang="ko-KR" altLang="en-US" sz="1050" b="0" dirty="0"/>
                        <a:t> 나가기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E41EB157-1B4A-4A0C-B4A8-39FEA2E5340B}"/>
              </a:ext>
            </a:extLst>
          </p:cNvPr>
          <p:cNvSpPr txBox="1"/>
          <p:nvPr/>
        </p:nvSpPr>
        <p:spPr>
          <a:xfrm>
            <a:off x="6982686" y="718399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①</a:t>
            </a:r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D12EA17C-4387-4DE8-A6D4-977BB7C16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056415"/>
              </p:ext>
            </p:extLst>
          </p:nvPr>
        </p:nvGraphicFramePr>
        <p:xfrm>
          <a:off x="8693667" y="1904093"/>
          <a:ext cx="3373618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216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1402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2.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메시지 입력 후 전송 하면 상대방과 대화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73026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E285E0-25D1-4806-B9DF-3590BD92D4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1587" y="85267"/>
            <a:ext cx="2965331" cy="221025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ko-KR" altLang="en-US" sz="1200" dirty="0"/>
              <a:t>쪽지 함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/>
        </p:nvGraphicFramePr>
        <p:xfrm>
          <a:off x="8688288" y="476672"/>
          <a:ext cx="3384376" cy="104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</a:tblGrid>
              <a:tr h="258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거래하고자 하는 상대방과의 대화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</a:tbl>
          </a:graphicData>
        </a:graphic>
      </p:graphicFrame>
      <p:sp>
        <p:nvSpPr>
          <p:cNvPr id="9" name="Google Shape;585;gf65049cc2c_1_408"/>
          <p:cNvSpPr/>
          <p:nvPr/>
        </p:nvSpPr>
        <p:spPr>
          <a:xfrm>
            <a:off x="56600" y="0"/>
            <a:ext cx="12192000" cy="6858000"/>
          </a:xfrm>
          <a:prstGeom prst="rtTriangle">
            <a:avLst/>
          </a:prstGeom>
          <a:solidFill>
            <a:schemeClr val="lt1">
              <a:alpha val="2196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-86755" y="276399"/>
            <a:ext cx="8775043" cy="6581601"/>
            <a:chOff x="56600" y="0"/>
            <a:chExt cx="12192000" cy="6858000"/>
          </a:xfrm>
        </p:grpSpPr>
        <p:sp>
          <p:nvSpPr>
            <p:cNvPr id="11" name="Google Shape;573;gf65049cc2c_1_408"/>
            <p:cNvSpPr/>
            <p:nvPr/>
          </p:nvSpPr>
          <p:spPr>
            <a:xfrm>
              <a:off x="2903773" y="5132513"/>
              <a:ext cx="2743200" cy="12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rgbClr val="88E0D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CONTENTS A</a:t>
              </a:r>
              <a:endParaRPr/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컨텐츠에 대한 내용을 적어요</a:t>
              </a:r>
              <a:endParaRPr sz="1400" b="1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Enjoy your stylish business and campus life with BIZCAM </a:t>
              </a:r>
              <a:endParaRPr/>
            </a:p>
          </p:txBody>
        </p:sp>
        <p:pic>
          <p:nvPicPr>
            <p:cNvPr id="12" name="Google Shape;574;gf65049cc2c_1_40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19935" y="1377292"/>
              <a:ext cx="10145100" cy="3649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575;gf65049cc2c_1_408"/>
            <p:cNvSpPr/>
            <p:nvPr/>
          </p:nvSpPr>
          <p:spPr>
            <a:xfrm>
              <a:off x="9329059" y="2798873"/>
              <a:ext cx="486600" cy="2228100"/>
            </a:xfrm>
            <a:prstGeom prst="rect">
              <a:avLst/>
            </a:prstGeom>
            <a:noFill/>
            <a:ln w="9525" cap="flat" cmpd="sng">
              <a:solidFill>
                <a:srgbClr val="53585B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 u="none" strike="noStrike" cap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4" name="Google Shape;576;gf65049cc2c_1_408"/>
            <p:cNvGrpSpPr/>
            <p:nvPr/>
          </p:nvGrpSpPr>
          <p:grpSpPr>
            <a:xfrm>
              <a:off x="9082987" y="2248646"/>
              <a:ext cx="971875" cy="423741"/>
              <a:chOff x="9955683" y="6767733"/>
              <a:chExt cx="1228200" cy="535500"/>
            </a:xfrm>
          </p:grpSpPr>
          <p:sp>
            <p:nvSpPr>
              <p:cNvPr id="37" name="Google Shape;577;gf65049cc2c_1_408"/>
              <p:cNvSpPr/>
              <p:nvPr/>
            </p:nvSpPr>
            <p:spPr>
              <a:xfrm>
                <a:off x="9955683" y="6767733"/>
                <a:ext cx="1228200" cy="535500"/>
              </a:xfrm>
              <a:prstGeom prst="roundRect">
                <a:avLst>
                  <a:gd name="adj" fmla="val 15448"/>
                </a:avLst>
              </a:prstGeom>
              <a:solidFill>
                <a:schemeClr val="lt1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3500" dist="127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CHECK!!</a:t>
                </a:r>
                <a:endParaRPr/>
              </a:p>
            </p:txBody>
          </p:sp>
          <p:sp>
            <p:nvSpPr>
              <p:cNvPr id="38" name="Google Shape;578;gf65049cc2c_1_408"/>
              <p:cNvSpPr/>
              <p:nvPr/>
            </p:nvSpPr>
            <p:spPr>
              <a:xfrm>
                <a:off x="9955683" y="6767733"/>
                <a:ext cx="344388" cy="344388"/>
              </a:xfrm>
              <a:custGeom>
                <a:avLst/>
                <a:gdLst/>
                <a:ahLst/>
                <a:cxnLst/>
                <a:rect l="l" t="t" r="r" b="b"/>
                <a:pathLst>
                  <a:path w="344388" h="344388" extrusionOk="0">
                    <a:moveTo>
                      <a:pt x="94648" y="0"/>
                    </a:moveTo>
                    <a:lnTo>
                      <a:pt x="344388" y="0"/>
                    </a:lnTo>
                    <a:lnTo>
                      <a:pt x="0" y="344388"/>
                    </a:lnTo>
                    <a:lnTo>
                      <a:pt x="0" y="94648"/>
                    </a:lnTo>
                    <a:cubicBezTo>
                      <a:pt x="0" y="42375"/>
                      <a:pt x="42375" y="0"/>
                      <a:pt x="94648" y="0"/>
                    </a:cubicBezTo>
                    <a:close/>
                  </a:path>
                </a:pathLst>
              </a:custGeom>
              <a:solidFill>
                <a:srgbClr val="53585B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" name="Google Shape;579;gf65049cc2c_1_408"/>
              <p:cNvSpPr/>
              <p:nvPr/>
            </p:nvSpPr>
            <p:spPr>
              <a:xfrm rot="-3593723">
                <a:off x="9983608" y="6822551"/>
                <a:ext cx="142130" cy="87357"/>
              </a:xfrm>
              <a:custGeom>
                <a:avLst/>
                <a:gdLst/>
                <a:ahLst/>
                <a:cxnLst/>
                <a:rect l="l" t="t" r="r" b="b"/>
                <a:pathLst>
                  <a:path w="261614" h="160794" extrusionOk="0">
                    <a:moveTo>
                      <a:pt x="101541" y="2305"/>
                    </a:moveTo>
                    <a:lnTo>
                      <a:pt x="101540" y="2306"/>
                    </a:lnTo>
                    <a:lnTo>
                      <a:pt x="101540" y="2305"/>
                    </a:lnTo>
                    <a:close/>
                    <a:moveTo>
                      <a:pt x="254856" y="121406"/>
                    </a:moveTo>
                    <a:cubicBezTo>
                      <a:pt x="259031" y="125581"/>
                      <a:pt x="261614" y="131350"/>
                      <a:pt x="261614" y="137721"/>
                    </a:cubicBezTo>
                    <a:lnTo>
                      <a:pt x="261613" y="137721"/>
                    </a:lnTo>
                    <a:cubicBezTo>
                      <a:pt x="261613" y="150464"/>
                      <a:pt x="251283" y="160794"/>
                      <a:pt x="238540" y="160794"/>
                    </a:cubicBezTo>
                    <a:lnTo>
                      <a:pt x="24796" y="160793"/>
                    </a:lnTo>
                    <a:lnTo>
                      <a:pt x="21762" y="159536"/>
                    </a:lnTo>
                    <a:lnTo>
                      <a:pt x="11539" y="158190"/>
                    </a:lnTo>
                    <a:lnTo>
                      <a:pt x="11540" y="158189"/>
                    </a:lnTo>
                    <a:cubicBezTo>
                      <a:pt x="504" y="151818"/>
                      <a:pt x="-3277" y="137707"/>
                      <a:pt x="3095" y="126671"/>
                    </a:cubicBezTo>
                    <a:lnTo>
                      <a:pt x="70022" y="10751"/>
                    </a:lnTo>
                    <a:cubicBezTo>
                      <a:pt x="73208" y="5233"/>
                      <a:pt x="78329" y="1529"/>
                      <a:pt x="84033" y="0"/>
                    </a:cubicBezTo>
                    <a:lnTo>
                      <a:pt x="101540" y="2306"/>
                    </a:lnTo>
                    <a:lnTo>
                      <a:pt x="112290" y="16315"/>
                    </a:lnTo>
                    <a:cubicBezTo>
                      <a:pt x="113818" y="22019"/>
                      <a:pt x="113171" y="28305"/>
                      <a:pt x="109985" y="33823"/>
                    </a:cubicBezTo>
                    <a:lnTo>
                      <a:pt x="63321" y="114648"/>
                    </a:lnTo>
                    <a:lnTo>
                      <a:pt x="238541" y="114648"/>
                    </a:lnTo>
                    <a:cubicBezTo>
                      <a:pt x="244912" y="114648"/>
                      <a:pt x="250681" y="117231"/>
                      <a:pt x="254856" y="1214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457200" marR="0" lvl="1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5" name="Google Shape;580;gf65049cc2c_1_408"/>
            <p:cNvGrpSpPr/>
            <p:nvPr/>
          </p:nvGrpSpPr>
          <p:grpSpPr>
            <a:xfrm>
              <a:off x="8350899" y="5196243"/>
              <a:ext cx="2450700" cy="1053900"/>
              <a:chOff x="9469764" y="6767733"/>
              <a:chExt cx="2450700" cy="1053900"/>
            </a:xfrm>
          </p:grpSpPr>
          <p:sp>
            <p:nvSpPr>
              <p:cNvPr id="34" name="Google Shape;581;gf65049cc2c_1_408"/>
              <p:cNvSpPr/>
              <p:nvPr/>
            </p:nvSpPr>
            <p:spPr>
              <a:xfrm>
                <a:off x="9469764" y="6767733"/>
                <a:ext cx="2450700" cy="1053900"/>
              </a:xfrm>
              <a:prstGeom prst="roundRect">
                <a:avLst>
                  <a:gd name="adj" fmla="val 13279"/>
                </a:avLst>
              </a:prstGeom>
              <a:solidFill>
                <a:schemeClr val="lt1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3500" dist="127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 b="1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컨텐츠에 대한 내용을 적어요</a:t>
                </a:r>
                <a:endParaRPr sz="1100" b="1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0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Enjoy your stylish business and campus life with BIZCAM </a:t>
                </a:r>
                <a:endParaRPr/>
              </a:p>
            </p:txBody>
          </p:sp>
          <p:sp>
            <p:nvSpPr>
              <p:cNvPr id="35" name="Google Shape;582;gf65049cc2c_1_408"/>
              <p:cNvSpPr/>
              <p:nvPr/>
            </p:nvSpPr>
            <p:spPr>
              <a:xfrm>
                <a:off x="9469764" y="6767733"/>
                <a:ext cx="344388" cy="344388"/>
              </a:xfrm>
              <a:custGeom>
                <a:avLst/>
                <a:gdLst/>
                <a:ahLst/>
                <a:cxnLst/>
                <a:rect l="l" t="t" r="r" b="b"/>
                <a:pathLst>
                  <a:path w="344388" h="344388" extrusionOk="0">
                    <a:moveTo>
                      <a:pt x="94648" y="0"/>
                    </a:moveTo>
                    <a:lnTo>
                      <a:pt x="344388" y="0"/>
                    </a:lnTo>
                    <a:lnTo>
                      <a:pt x="0" y="344388"/>
                    </a:lnTo>
                    <a:lnTo>
                      <a:pt x="0" y="94648"/>
                    </a:lnTo>
                    <a:cubicBezTo>
                      <a:pt x="0" y="42375"/>
                      <a:pt x="42375" y="0"/>
                      <a:pt x="94648" y="0"/>
                    </a:cubicBezTo>
                    <a:close/>
                  </a:path>
                </a:pathLst>
              </a:custGeom>
              <a:solidFill>
                <a:srgbClr val="53585B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" name="Google Shape;583;gf65049cc2c_1_408"/>
              <p:cNvSpPr/>
              <p:nvPr/>
            </p:nvSpPr>
            <p:spPr>
              <a:xfrm rot="-3593723">
                <a:off x="9514798" y="6813026"/>
                <a:ext cx="142130" cy="87357"/>
              </a:xfrm>
              <a:custGeom>
                <a:avLst/>
                <a:gdLst/>
                <a:ahLst/>
                <a:cxnLst/>
                <a:rect l="l" t="t" r="r" b="b"/>
                <a:pathLst>
                  <a:path w="261614" h="160794" extrusionOk="0">
                    <a:moveTo>
                      <a:pt x="101541" y="2305"/>
                    </a:moveTo>
                    <a:lnTo>
                      <a:pt x="101540" y="2306"/>
                    </a:lnTo>
                    <a:lnTo>
                      <a:pt x="101540" y="2305"/>
                    </a:lnTo>
                    <a:close/>
                    <a:moveTo>
                      <a:pt x="254856" y="121406"/>
                    </a:moveTo>
                    <a:cubicBezTo>
                      <a:pt x="259031" y="125581"/>
                      <a:pt x="261614" y="131350"/>
                      <a:pt x="261614" y="137721"/>
                    </a:cubicBezTo>
                    <a:lnTo>
                      <a:pt x="261613" y="137721"/>
                    </a:lnTo>
                    <a:cubicBezTo>
                      <a:pt x="261613" y="150464"/>
                      <a:pt x="251283" y="160794"/>
                      <a:pt x="238540" y="160794"/>
                    </a:cubicBezTo>
                    <a:lnTo>
                      <a:pt x="24796" y="160793"/>
                    </a:lnTo>
                    <a:lnTo>
                      <a:pt x="21762" y="159536"/>
                    </a:lnTo>
                    <a:lnTo>
                      <a:pt x="11539" y="158190"/>
                    </a:lnTo>
                    <a:lnTo>
                      <a:pt x="11540" y="158189"/>
                    </a:lnTo>
                    <a:cubicBezTo>
                      <a:pt x="504" y="151818"/>
                      <a:pt x="-3277" y="137707"/>
                      <a:pt x="3095" y="126671"/>
                    </a:cubicBezTo>
                    <a:lnTo>
                      <a:pt x="70022" y="10751"/>
                    </a:lnTo>
                    <a:cubicBezTo>
                      <a:pt x="73208" y="5233"/>
                      <a:pt x="78329" y="1529"/>
                      <a:pt x="84033" y="0"/>
                    </a:cubicBezTo>
                    <a:lnTo>
                      <a:pt x="101540" y="2306"/>
                    </a:lnTo>
                    <a:lnTo>
                      <a:pt x="112290" y="16315"/>
                    </a:lnTo>
                    <a:cubicBezTo>
                      <a:pt x="113818" y="22019"/>
                      <a:pt x="113171" y="28305"/>
                      <a:pt x="109985" y="33823"/>
                    </a:cubicBezTo>
                    <a:lnTo>
                      <a:pt x="63321" y="114648"/>
                    </a:lnTo>
                    <a:lnTo>
                      <a:pt x="238541" y="114648"/>
                    </a:lnTo>
                    <a:cubicBezTo>
                      <a:pt x="244912" y="114648"/>
                      <a:pt x="250681" y="117231"/>
                      <a:pt x="254856" y="1214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457200" marR="0" lvl="1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6" name="Google Shape;584;gf65049cc2c_1_408"/>
            <p:cNvGrpSpPr/>
            <p:nvPr/>
          </p:nvGrpSpPr>
          <p:grpSpPr>
            <a:xfrm>
              <a:off x="56600" y="0"/>
              <a:ext cx="12192000" cy="6858000"/>
              <a:chOff x="0" y="0"/>
              <a:chExt cx="12192000" cy="6858000"/>
            </a:xfrm>
          </p:grpSpPr>
          <p:sp>
            <p:nvSpPr>
              <p:cNvPr id="24" name="Google Shape;585;gf65049cc2c_1_408"/>
              <p:cNvSpPr/>
              <p:nvPr/>
            </p:nvSpPr>
            <p:spPr>
              <a:xfrm>
                <a:off x="0" y="0"/>
                <a:ext cx="12192000" cy="6858000"/>
              </a:xfrm>
              <a:prstGeom prst="rtTriangle">
                <a:avLst/>
              </a:prstGeom>
              <a:solidFill>
                <a:schemeClr val="lt1">
                  <a:alpha val="2196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586;gf65049cc2c_1_408"/>
              <p:cNvSpPr/>
              <p:nvPr/>
            </p:nvSpPr>
            <p:spPr>
              <a:xfrm>
                <a:off x="202503" y="190499"/>
                <a:ext cx="11808001" cy="6477001"/>
              </a:xfrm>
              <a:prstGeom prst="roundRect">
                <a:avLst>
                  <a:gd name="adj" fmla="val 3178"/>
                </a:avLst>
              </a:prstGeom>
              <a:solidFill>
                <a:schemeClr val="lt1"/>
              </a:solidFill>
              <a:ln w="34925" cap="flat" cmpd="sng">
                <a:solidFill>
                  <a:srgbClr val="33C072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dist="50800" dir="2700000" algn="t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914400" marR="0" lvl="2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6" name="Google Shape;587;gf65049cc2c_1_408"/>
              <p:cNvGrpSpPr/>
              <p:nvPr/>
            </p:nvGrpSpPr>
            <p:grpSpPr>
              <a:xfrm>
                <a:off x="11702838" y="1430406"/>
                <a:ext cx="142200" cy="4896061"/>
                <a:chOff x="11702838" y="858913"/>
                <a:chExt cx="142200" cy="5705700"/>
              </a:xfrm>
            </p:grpSpPr>
            <p:sp>
              <p:nvSpPr>
                <p:cNvPr id="28" name="Google Shape;588;gf65049cc2c_1_408"/>
                <p:cNvSpPr/>
                <p:nvPr/>
              </p:nvSpPr>
              <p:spPr>
                <a:xfrm>
                  <a:off x="11734246" y="858913"/>
                  <a:ext cx="79200" cy="57057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>
                    <a:alpha val="6669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9" name="Google Shape;589;gf65049cc2c_1_408"/>
                <p:cNvGrpSpPr/>
                <p:nvPr/>
              </p:nvGrpSpPr>
              <p:grpSpPr>
                <a:xfrm>
                  <a:off x="11702838" y="4676335"/>
                  <a:ext cx="142200" cy="388500"/>
                  <a:chOff x="11702838" y="4771585"/>
                  <a:chExt cx="142200" cy="388500"/>
                </a:xfrm>
              </p:grpSpPr>
              <p:sp>
                <p:nvSpPr>
                  <p:cNvPr id="30" name="Google Shape;590;gf65049cc2c_1_408"/>
                  <p:cNvSpPr/>
                  <p:nvPr/>
                </p:nvSpPr>
                <p:spPr>
                  <a:xfrm>
                    <a:off x="11702838" y="4771585"/>
                    <a:ext cx="142200" cy="3885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" name="Google Shape;591;gf65049cc2c_1_408"/>
                  <p:cNvSpPr/>
                  <p:nvPr/>
                </p:nvSpPr>
                <p:spPr>
                  <a:xfrm>
                    <a:off x="11726590" y="4859623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" name="Google Shape;592;gf65049cc2c_1_408"/>
                  <p:cNvSpPr/>
                  <p:nvPr/>
                </p:nvSpPr>
                <p:spPr>
                  <a:xfrm>
                    <a:off x="11726590" y="4944497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" name="Google Shape;593;gf65049cc2c_1_408"/>
                  <p:cNvSpPr/>
                  <p:nvPr/>
                </p:nvSpPr>
                <p:spPr>
                  <a:xfrm>
                    <a:off x="11726590" y="5029370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sp>
        <p:nvSpPr>
          <p:cNvPr id="41" name="TextBox 40"/>
          <p:cNvSpPr txBox="1"/>
          <p:nvPr/>
        </p:nvSpPr>
        <p:spPr>
          <a:xfrm>
            <a:off x="11588262" y="68758"/>
            <a:ext cx="484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21</a:t>
            </a:r>
            <a:endParaRPr lang="ko-KR" altLang="en-US" dirty="0"/>
          </a:p>
        </p:txBody>
      </p:sp>
      <p:sp>
        <p:nvSpPr>
          <p:cNvPr id="42" name="텍스트 개체 틀 4">
            <a:extLst>
              <a:ext uri="{FF2B5EF4-FFF2-40B4-BE49-F238E27FC236}">
                <a16:creationId xmlns:a16="http://schemas.microsoft.com/office/drawing/2014/main" id="{181CE6EC-43A5-4409-9C12-1C3782E8CB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31904" y="110748"/>
            <a:ext cx="3329469" cy="221025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en-US" altLang="ko-KR" sz="1200" dirty="0"/>
              <a:t>Mail List</a:t>
            </a:r>
            <a:endParaRPr lang="ko-KR" alt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6982686" y="6129312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①</a:t>
            </a:r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678692"/>
              </p:ext>
            </p:extLst>
          </p:nvPr>
        </p:nvGraphicFramePr>
        <p:xfrm>
          <a:off x="8693667" y="1587231"/>
          <a:ext cx="3373618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216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1402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1.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거래 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F983C6C-402A-4EA2-A81B-4AEDF6AD5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19" y="570886"/>
            <a:ext cx="8095961" cy="604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3665145-F9A1-4E90-81A9-F9E73E975C88}"/>
              </a:ext>
            </a:extLst>
          </p:cNvPr>
          <p:cNvSpPr txBox="1"/>
          <p:nvPr/>
        </p:nvSpPr>
        <p:spPr>
          <a:xfrm>
            <a:off x="6840645" y="998317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①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B6ADC52-98FE-4BAD-B357-D7C112D2842E}"/>
              </a:ext>
            </a:extLst>
          </p:cNvPr>
          <p:cNvSpPr txBox="1"/>
          <p:nvPr/>
        </p:nvSpPr>
        <p:spPr>
          <a:xfrm>
            <a:off x="7522722" y="998317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②</a:t>
            </a:r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1A6E81C3-A342-4465-A1CE-C9722B19C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853761"/>
              </p:ext>
            </p:extLst>
          </p:nvPr>
        </p:nvGraphicFramePr>
        <p:xfrm>
          <a:off x="8693667" y="1904093"/>
          <a:ext cx="3373618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216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1402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1.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err="1"/>
                        <a:t>채팅방</a:t>
                      </a:r>
                      <a:r>
                        <a:rPr lang="ko-KR" altLang="en-US" sz="1050" b="0" dirty="0"/>
                        <a:t> 나가기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55082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E285E0-25D1-4806-B9DF-3590BD92D4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1587" y="85267"/>
            <a:ext cx="2965331" cy="221025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ko-KR" altLang="en-US" sz="1200" dirty="0"/>
              <a:t>검색 목록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088448"/>
              </p:ext>
            </p:extLst>
          </p:nvPr>
        </p:nvGraphicFramePr>
        <p:xfrm>
          <a:off x="8688288" y="476672"/>
          <a:ext cx="3384376" cy="104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</a:tblGrid>
              <a:tr h="258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검색 창에 상품 이름이나 카테고리 검색 후 나온 검색 목록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</a:tbl>
          </a:graphicData>
        </a:graphic>
      </p:graphicFrame>
      <p:sp>
        <p:nvSpPr>
          <p:cNvPr id="9" name="Google Shape;585;gf65049cc2c_1_408"/>
          <p:cNvSpPr/>
          <p:nvPr/>
        </p:nvSpPr>
        <p:spPr>
          <a:xfrm>
            <a:off x="56600" y="0"/>
            <a:ext cx="12192000" cy="6858000"/>
          </a:xfrm>
          <a:prstGeom prst="rtTriangle">
            <a:avLst/>
          </a:prstGeom>
          <a:solidFill>
            <a:schemeClr val="lt1">
              <a:alpha val="2196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-86755" y="276399"/>
            <a:ext cx="8775043" cy="6581601"/>
            <a:chOff x="56600" y="0"/>
            <a:chExt cx="12192000" cy="6858000"/>
          </a:xfrm>
        </p:grpSpPr>
        <p:sp>
          <p:nvSpPr>
            <p:cNvPr id="11" name="Google Shape;573;gf65049cc2c_1_408"/>
            <p:cNvSpPr/>
            <p:nvPr/>
          </p:nvSpPr>
          <p:spPr>
            <a:xfrm>
              <a:off x="2903773" y="5132513"/>
              <a:ext cx="2743200" cy="12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rgbClr val="88E0D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CONTENTS A</a:t>
              </a:r>
              <a:endParaRPr/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컨텐츠에 대한 내용을 적어요</a:t>
              </a:r>
              <a:endParaRPr sz="1400" b="1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Enjoy your stylish business and campus life with BIZCAM </a:t>
              </a:r>
              <a:endParaRPr/>
            </a:p>
          </p:txBody>
        </p:sp>
        <p:pic>
          <p:nvPicPr>
            <p:cNvPr id="12" name="Google Shape;574;gf65049cc2c_1_40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19935" y="1377292"/>
              <a:ext cx="10145100" cy="3649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575;gf65049cc2c_1_408"/>
            <p:cNvSpPr/>
            <p:nvPr/>
          </p:nvSpPr>
          <p:spPr>
            <a:xfrm>
              <a:off x="9329059" y="2798873"/>
              <a:ext cx="486600" cy="2228100"/>
            </a:xfrm>
            <a:prstGeom prst="rect">
              <a:avLst/>
            </a:prstGeom>
            <a:noFill/>
            <a:ln w="9525" cap="flat" cmpd="sng">
              <a:solidFill>
                <a:srgbClr val="53585B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 u="none" strike="noStrike" cap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4" name="Google Shape;576;gf65049cc2c_1_408"/>
            <p:cNvGrpSpPr/>
            <p:nvPr/>
          </p:nvGrpSpPr>
          <p:grpSpPr>
            <a:xfrm>
              <a:off x="9082987" y="2248646"/>
              <a:ext cx="971875" cy="423741"/>
              <a:chOff x="9955683" y="6767733"/>
              <a:chExt cx="1228200" cy="535500"/>
            </a:xfrm>
          </p:grpSpPr>
          <p:sp>
            <p:nvSpPr>
              <p:cNvPr id="37" name="Google Shape;577;gf65049cc2c_1_408"/>
              <p:cNvSpPr/>
              <p:nvPr/>
            </p:nvSpPr>
            <p:spPr>
              <a:xfrm>
                <a:off x="9955683" y="6767733"/>
                <a:ext cx="1228200" cy="535500"/>
              </a:xfrm>
              <a:prstGeom prst="roundRect">
                <a:avLst>
                  <a:gd name="adj" fmla="val 15448"/>
                </a:avLst>
              </a:prstGeom>
              <a:solidFill>
                <a:schemeClr val="lt1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3500" dist="127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CHECK!!</a:t>
                </a:r>
                <a:endParaRPr/>
              </a:p>
            </p:txBody>
          </p:sp>
          <p:sp>
            <p:nvSpPr>
              <p:cNvPr id="38" name="Google Shape;578;gf65049cc2c_1_408"/>
              <p:cNvSpPr/>
              <p:nvPr/>
            </p:nvSpPr>
            <p:spPr>
              <a:xfrm>
                <a:off x="9955683" y="6767733"/>
                <a:ext cx="344388" cy="344388"/>
              </a:xfrm>
              <a:custGeom>
                <a:avLst/>
                <a:gdLst/>
                <a:ahLst/>
                <a:cxnLst/>
                <a:rect l="l" t="t" r="r" b="b"/>
                <a:pathLst>
                  <a:path w="344388" h="344388" extrusionOk="0">
                    <a:moveTo>
                      <a:pt x="94648" y="0"/>
                    </a:moveTo>
                    <a:lnTo>
                      <a:pt x="344388" y="0"/>
                    </a:lnTo>
                    <a:lnTo>
                      <a:pt x="0" y="344388"/>
                    </a:lnTo>
                    <a:lnTo>
                      <a:pt x="0" y="94648"/>
                    </a:lnTo>
                    <a:cubicBezTo>
                      <a:pt x="0" y="42375"/>
                      <a:pt x="42375" y="0"/>
                      <a:pt x="94648" y="0"/>
                    </a:cubicBezTo>
                    <a:close/>
                  </a:path>
                </a:pathLst>
              </a:custGeom>
              <a:solidFill>
                <a:srgbClr val="53585B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" name="Google Shape;579;gf65049cc2c_1_408"/>
              <p:cNvSpPr/>
              <p:nvPr/>
            </p:nvSpPr>
            <p:spPr>
              <a:xfrm rot="-3593723">
                <a:off x="9983608" y="6822551"/>
                <a:ext cx="142130" cy="87357"/>
              </a:xfrm>
              <a:custGeom>
                <a:avLst/>
                <a:gdLst/>
                <a:ahLst/>
                <a:cxnLst/>
                <a:rect l="l" t="t" r="r" b="b"/>
                <a:pathLst>
                  <a:path w="261614" h="160794" extrusionOk="0">
                    <a:moveTo>
                      <a:pt x="101541" y="2305"/>
                    </a:moveTo>
                    <a:lnTo>
                      <a:pt x="101540" y="2306"/>
                    </a:lnTo>
                    <a:lnTo>
                      <a:pt x="101540" y="2305"/>
                    </a:lnTo>
                    <a:close/>
                    <a:moveTo>
                      <a:pt x="254856" y="121406"/>
                    </a:moveTo>
                    <a:cubicBezTo>
                      <a:pt x="259031" y="125581"/>
                      <a:pt x="261614" y="131350"/>
                      <a:pt x="261614" y="137721"/>
                    </a:cubicBezTo>
                    <a:lnTo>
                      <a:pt x="261613" y="137721"/>
                    </a:lnTo>
                    <a:cubicBezTo>
                      <a:pt x="261613" y="150464"/>
                      <a:pt x="251283" y="160794"/>
                      <a:pt x="238540" y="160794"/>
                    </a:cubicBezTo>
                    <a:lnTo>
                      <a:pt x="24796" y="160793"/>
                    </a:lnTo>
                    <a:lnTo>
                      <a:pt x="21762" y="159536"/>
                    </a:lnTo>
                    <a:lnTo>
                      <a:pt x="11539" y="158190"/>
                    </a:lnTo>
                    <a:lnTo>
                      <a:pt x="11540" y="158189"/>
                    </a:lnTo>
                    <a:cubicBezTo>
                      <a:pt x="504" y="151818"/>
                      <a:pt x="-3277" y="137707"/>
                      <a:pt x="3095" y="126671"/>
                    </a:cubicBezTo>
                    <a:lnTo>
                      <a:pt x="70022" y="10751"/>
                    </a:lnTo>
                    <a:cubicBezTo>
                      <a:pt x="73208" y="5233"/>
                      <a:pt x="78329" y="1529"/>
                      <a:pt x="84033" y="0"/>
                    </a:cubicBezTo>
                    <a:lnTo>
                      <a:pt x="101540" y="2306"/>
                    </a:lnTo>
                    <a:lnTo>
                      <a:pt x="112290" y="16315"/>
                    </a:lnTo>
                    <a:cubicBezTo>
                      <a:pt x="113818" y="22019"/>
                      <a:pt x="113171" y="28305"/>
                      <a:pt x="109985" y="33823"/>
                    </a:cubicBezTo>
                    <a:lnTo>
                      <a:pt x="63321" y="114648"/>
                    </a:lnTo>
                    <a:lnTo>
                      <a:pt x="238541" y="114648"/>
                    </a:lnTo>
                    <a:cubicBezTo>
                      <a:pt x="244912" y="114648"/>
                      <a:pt x="250681" y="117231"/>
                      <a:pt x="254856" y="1214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457200" marR="0" lvl="1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5" name="Google Shape;580;gf65049cc2c_1_408"/>
            <p:cNvGrpSpPr/>
            <p:nvPr/>
          </p:nvGrpSpPr>
          <p:grpSpPr>
            <a:xfrm>
              <a:off x="8350899" y="5196243"/>
              <a:ext cx="2450700" cy="1053900"/>
              <a:chOff x="9469764" y="6767733"/>
              <a:chExt cx="2450700" cy="1053900"/>
            </a:xfrm>
          </p:grpSpPr>
          <p:sp>
            <p:nvSpPr>
              <p:cNvPr id="34" name="Google Shape;581;gf65049cc2c_1_408"/>
              <p:cNvSpPr/>
              <p:nvPr/>
            </p:nvSpPr>
            <p:spPr>
              <a:xfrm>
                <a:off x="9469764" y="6767733"/>
                <a:ext cx="2450700" cy="1053900"/>
              </a:xfrm>
              <a:prstGeom prst="roundRect">
                <a:avLst>
                  <a:gd name="adj" fmla="val 13279"/>
                </a:avLst>
              </a:prstGeom>
              <a:solidFill>
                <a:schemeClr val="lt1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3500" dist="127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 b="1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컨텐츠에 대한 내용을 적어요</a:t>
                </a:r>
                <a:endParaRPr sz="1100" b="1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0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Enjoy your stylish business and campus life with BIZCAM </a:t>
                </a:r>
                <a:endParaRPr/>
              </a:p>
            </p:txBody>
          </p:sp>
          <p:sp>
            <p:nvSpPr>
              <p:cNvPr id="35" name="Google Shape;582;gf65049cc2c_1_408"/>
              <p:cNvSpPr/>
              <p:nvPr/>
            </p:nvSpPr>
            <p:spPr>
              <a:xfrm>
                <a:off x="9469764" y="6767733"/>
                <a:ext cx="344388" cy="344388"/>
              </a:xfrm>
              <a:custGeom>
                <a:avLst/>
                <a:gdLst/>
                <a:ahLst/>
                <a:cxnLst/>
                <a:rect l="l" t="t" r="r" b="b"/>
                <a:pathLst>
                  <a:path w="344388" h="344388" extrusionOk="0">
                    <a:moveTo>
                      <a:pt x="94648" y="0"/>
                    </a:moveTo>
                    <a:lnTo>
                      <a:pt x="344388" y="0"/>
                    </a:lnTo>
                    <a:lnTo>
                      <a:pt x="0" y="344388"/>
                    </a:lnTo>
                    <a:lnTo>
                      <a:pt x="0" y="94648"/>
                    </a:lnTo>
                    <a:cubicBezTo>
                      <a:pt x="0" y="42375"/>
                      <a:pt x="42375" y="0"/>
                      <a:pt x="94648" y="0"/>
                    </a:cubicBezTo>
                    <a:close/>
                  </a:path>
                </a:pathLst>
              </a:custGeom>
              <a:solidFill>
                <a:srgbClr val="53585B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" name="Google Shape;583;gf65049cc2c_1_408"/>
              <p:cNvSpPr/>
              <p:nvPr/>
            </p:nvSpPr>
            <p:spPr>
              <a:xfrm rot="-3593723">
                <a:off x="9514798" y="6813026"/>
                <a:ext cx="142130" cy="87357"/>
              </a:xfrm>
              <a:custGeom>
                <a:avLst/>
                <a:gdLst/>
                <a:ahLst/>
                <a:cxnLst/>
                <a:rect l="l" t="t" r="r" b="b"/>
                <a:pathLst>
                  <a:path w="261614" h="160794" extrusionOk="0">
                    <a:moveTo>
                      <a:pt x="101541" y="2305"/>
                    </a:moveTo>
                    <a:lnTo>
                      <a:pt x="101540" y="2306"/>
                    </a:lnTo>
                    <a:lnTo>
                      <a:pt x="101540" y="2305"/>
                    </a:lnTo>
                    <a:close/>
                    <a:moveTo>
                      <a:pt x="254856" y="121406"/>
                    </a:moveTo>
                    <a:cubicBezTo>
                      <a:pt x="259031" y="125581"/>
                      <a:pt x="261614" y="131350"/>
                      <a:pt x="261614" y="137721"/>
                    </a:cubicBezTo>
                    <a:lnTo>
                      <a:pt x="261613" y="137721"/>
                    </a:lnTo>
                    <a:cubicBezTo>
                      <a:pt x="261613" y="150464"/>
                      <a:pt x="251283" y="160794"/>
                      <a:pt x="238540" y="160794"/>
                    </a:cubicBezTo>
                    <a:lnTo>
                      <a:pt x="24796" y="160793"/>
                    </a:lnTo>
                    <a:lnTo>
                      <a:pt x="21762" y="159536"/>
                    </a:lnTo>
                    <a:lnTo>
                      <a:pt x="11539" y="158190"/>
                    </a:lnTo>
                    <a:lnTo>
                      <a:pt x="11540" y="158189"/>
                    </a:lnTo>
                    <a:cubicBezTo>
                      <a:pt x="504" y="151818"/>
                      <a:pt x="-3277" y="137707"/>
                      <a:pt x="3095" y="126671"/>
                    </a:cubicBezTo>
                    <a:lnTo>
                      <a:pt x="70022" y="10751"/>
                    </a:lnTo>
                    <a:cubicBezTo>
                      <a:pt x="73208" y="5233"/>
                      <a:pt x="78329" y="1529"/>
                      <a:pt x="84033" y="0"/>
                    </a:cubicBezTo>
                    <a:lnTo>
                      <a:pt x="101540" y="2306"/>
                    </a:lnTo>
                    <a:lnTo>
                      <a:pt x="112290" y="16315"/>
                    </a:lnTo>
                    <a:cubicBezTo>
                      <a:pt x="113818" y="22019"/>
                      <a:pt x="113171" y="28305"/>
                      <a:pt x="109985" y="33823"/>
                    </a:cubicBezTo>
                    <a:lnTo>
                      <a:pt x="63321" y="114648"/>
                    </a:lnTo>
                    <a:lnTo>
                      <a:pt x="238541" y="114648"/>
                    </a:lnTo>
                    <a:cubicBezTo>
                      <a:pt x="244912" y="114648"/>
                      <a:pt x="250681" y="117231"/>
                      <a:pt x="254856" y="1214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457200" marR="0" lvl="1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6" name="Google Shape;584;gf65049cc2c_1_408"/>
            <p:cNvGrpSpPr/>
            <p:nvPr/>
          </p:nvGrpSpPr>
          <p:grpSpPr>
            <a:xfrm>
              <a:off x="56600" y="0"/>
              <a:ext cx="12192000" cy="6858000"/>
              <a:chOff x="0" y="0"/>
              <a:chExt cx="12192000" cy="6858000"/>
            </a:xfrm>
          </p:grpSpPr>
          <p:sp>
            <p:nvSpPr>
              <p:cNvPr id="24" name="Google Shape;585;gf65049cc2c_1_408"/>
              <p:cNvSpPr/>
              <p:nvPr/>
            </p:nvSpPr>
            <p:spPr>
              <a:xfrm>
                <a:off x="0" y="0"/>
                <a:ext cx="12192000" cy="6858000"/>
              </a:xfrm>
              <a:prstGeom prst="rtTriangle">
                <a:avLst/>
              </a:prstGeom>
              <a:solidFill>
                <a:schemeClr val="lt1">
                  <a:alpha val="2196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586;gf65049cc2c_1_408"/>
              <p:cNvSpPr/>
              <p:nvPr/>
            </p:nvSpPr>
            <p:spPr>
              <a:xfrm>
                <a:off x="202503" y="190499"/>
                <a:ext cx="11808001" cy="6477001"/>
              </a:xfrm>
              <a:prstGeom prst="roundRect">
                <a:avLst>
                  <a:gd name="adj" fmla="val 3178"/>
                </a:avLst>
              </a:prstGeom>
              <a:solidFill>
                <a:schemeClr val="lt1"/>
              </a:solidFill>
              <a:ln w="34925" cap="flat" cmpd="sng">
                <a:solidFill>
                  <a:srgbClr val="33C072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dist="50800" dir="2700000" algn="t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914400" marR="0" lvl="2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6" name="Google Shape;587;gf65049cc2c_1_408"/>
              <p:cNvGrpSpPr/>
              <p:nvPr/>
            </p:nvGrpSpPr>
            <p:grpSpPr>
              <a:xfrm>
                <a:off x="11702838" y="1430406"/>
                <a:ext cx="142200" cy="4896061"/>
                <a:chOff x="11702838" y="858913"/>
                <a:chExt cx="142200" cy="5705700"/>
              </a:xfrm>
            </p:grpSpPr>
            <p:sp>
              <p:nvSpPr>
                <p:cNvPr id="28" name="Google Shape;588;gf65049cc2c_1_408"/>
                <p:cNvSpPr/>
                <p:nvPr/>
              </p:nvSpPr>
              <p:spPr>
                <a:xfrm>
                  <a:off x="11734246" y="858913"/>
                  <a:ext cx="79200" cy="57057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>
                    <a:alpha val="6669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9" name="Google Shape;589;gf65049cc2c_1_408"/>
                <p:cNvGrpSpPr/>
                <p:nvPr/>
              </p:nvGrpSpPr>
              <p:grpSpPr>
                <a:xfrm>
                  <a:off x="11702838" y="4676335"/>
                  <a:ext cx="142200" cy="388500"/>
                  <a:chOff x="11702838" y="4771585"/>
                  <a:chExt cx="142200" cy="388500"/>
                </a:xfrm>
              </p:grpSpPr>
              <p:sp>
                <p:nvSpPr>
                  <p:cNvPr id="30" name="Google Shape;590;gf65049cc2c_1_408"/>
                  <p:cNvSpPr/>
                  <p:nvPr/>
                </p:nvSpPr>
                <p:spPr>
                  <a:xfrm>
                    <a:off x="11702838" y="4771585"/>
                    <a:ext cx="142200" cy="3885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" name="Google Shape;591;gf65049cc2c_1_408"/>
                  <p:cNvSpPr/>
                  <p:nvPr/>
                </p:nvSpPr>
                <p:spPr>
                  <a:xfrm>
                    <a:off x="11726590" y="4859623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" name="Google Shape;592;gf65049cc2c_1_408"/>
                  <p:cNvSpPr/>
                  <p:nvPr/>
                </p:nvSpPr>
                <p:spPr>
                  <a:xfrm>
                    <a:off x="11726590" y="4944497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" name="Google Shape;593;gf65049cc2c_1_408"/>
                  <p:cNvSpPr/>
                  <p:nvPr/>
                </p:nvSpPr>
                <p:spPr>
                  <a:xfrm>
                    <a:off x="11726590" y="5029370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sp>
        <p:nvSpPr>
          <p:cNvPr id="41" name="TextBox 40"/>
          <p:cNvSpPr txBox="1"/>
          <p:nvPr/>
        </p:nvSpPr>
        <p:spPr>
          <a:xfrm>
            <a:off x="11588262" y="68758"/>
            <a:ext cx="484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22</a:t>
            </a:r>
            <a:endParaRPr lang="ko-KR" altLang="en-US" dirty="0"/>
          </a:p>
        </p:txBody>
      </p:sp>
      <p:sp>
        <p:nvSpPr>
          <p:cNvPr id="42" name="텍스트 개체 틀 4">
            <a:extLst>
              <a:ext uri="{FF2B5EF4-FFF2-40B4-BE49-F238E27FC236}">
                <a16:creationId xmlns:a16="http://schemas.microsoft.com/office/drawing/2014/main" id="{181CE6EC-43A5-4409-9C12-1C3782E8CB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31904" y="110748"/>
            <a:ext cx="3329469" cy="221025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en-US" altLang="ko-KR" sz="1200" dirty="0"/>
              <a:t>Search List</a:t>
            </a:r>
            <a:endParaRPr lang="ko-KR" altLang="en-US" sz="1200" dirty="0"/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937668"/>
              </p:ext>
            </p:extLst>
          </p:nvPr>
        </p:nvGraphicFramePr>
        <p:xfrm>
          <a:off x="8693667" y="1587231"/>
          <a:ext cx="3373618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216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1402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1.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상품을 클릭하면 프로필 화면으로 </a:t>
                      </a:r>
                      <a:r>
                        <a:rPr lang="ko-KR" altLang="en-US" sz="1050" b="0" dirty="0" err="1"/>
                        <a:t>넘어감</a:t>
                      </a:r>
                      <a:endParaRPr lang="ko-KR" altLang="en-US" sz="105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1006443F-87D9-488F-BC3A-785F85338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08" y="999250"/>
            <a:ext cx="7423835" cy="550203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A95BC1B-884B-4D86-85D1-537DBC6B0B7B}"/>
              </a:ext>
            </a:extLst>
          </p:cNvPr>
          <p:cNvSpPr txBox="1"/>
          <p:nvPr/>
        </p:nvSpPr>
        <p:spPr>
          <a:xfrm>
            <a:off x="2375525" y="2257405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13688580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E285E0-25D1-4806-B9DF-3590BD92D4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1587" y="85267"/>
            <a:ext cx="2965331" cy="221025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ko-KR" altLang="en-US" sz="1200" dirty="0"/>
              <a:t>관리자 페이지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/>
        </p:nvGraphicFramePr>
        <p:xfrm>
          <a:off x="8688288" y="476672"/>
          <a:ext cx="3384376" cy="104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</a:tblGrid>
              <a:tr h="258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관리자 페이지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현재 등록 되어 있는 상품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,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회원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,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신고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,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카테고리의 통계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</a:tbl>
          </a:graphicData>
        </a:graphic>
      </p:graphicFrame>
      <p:sp>
        <p:nvSpPr>
          <p:cNvPr id="9" name="Google Shape;585;gf65049cc2c_1_408"/>
          <p:cNvSpPr/>
          <p:nvPr/>
        </p:nvSpPr>
        <p:spPr>
          <a:xfrm>
            <a:off x="56600" y="0"/>
            <a:ext cx="12192000" cy="6858000"/>
          </a:xfrm>
          <a:prstGeom prst="rtTriangle">
            <a:avLst/>
          </a:prstGeom>
          <a:solidFill>
            <a:schemeClr val="lt1">
              <a:alpha val="2196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-86755" y="276399"/>
            <a:ext cx="8775043" cy="6581601"/>
            <a:chOff x="56600" y="0"/>
            <a:chExt cx="12192000" cy="6858000"/>
          </a:xfrm>
        </p:grpSpPr>
        <p:sp>
          <p:nvSpPr>
            <p:cNvPr id="11" name="Google Shape;573;gf65049cc2c_1_408"/>
            <p:cNvSpPr/>
            <p:nvPr/>
          </p:nvSpPr>
          <p:spPr>
            <a:xfrm>
              <a:off x="2903773" y="5132513"/>
              <a:ext cx="2743200" cy="12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rgbClr val="88E0D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CONTENTS A</a:t>
              </a:r>
              <a:endParaRPr/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컨텐츠에 대한 내용을 적어요</a:t>
              </a:r>
              <a:endParaRPr sz="1400" b="1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Enjoy your stylish business and campus life with BIZCAM </a:t>
              </a:r>
              <a:endParaRPr/>
            </a:p>
          </p:txBody>
        </p:sp>
        <p:pic>
          <p:nvPicPr>
            <p:cNvPr id="12" name="Google Shape;574;gf65049cc2c_1_40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19935" y="1377292"/>
              <a:ext cx="10145100" cy="3649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575;gf65049cc2c_1_408"/>
            <p:cNvSpPr/>
            <p:nvPr/>
          </p:nvSpPr>
          <p:spPr>
            <a:xfrm>
              <a:off x="9329059" y="2798873"/>
              <a:ext cx="486600" cy="2228100"/>
            </a:xfrm>
            <a:prstGeom prst="rect">
              <a:avLst/>
            </a:prstGeom>
            <a:noFill/>
            <a:ln w="9525" cap="flat" cmpd="sng">
              <a:solidFill>
                <a:srgbClr val="53585B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 u="none" strike="noStrike" cap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4" name="Google Shape;576;gf65049cc2c_1_408"/>
            <p:cNvGrpSpPr/>
            <p:nvPr/>
          </p:nvGrpSpPr>
          <p:grpSpPr>
            <a:xfrm>
              <a:off x="9082987" y="2248646"/>
              <a:ext cx="971875" cy="423741"/>
              <a:chOff x="9955683" y="6767733"/>
              <a:chExt cx="1228200" cy="535500"/>
            </a:xfrm>
          </p:grpSpPr>
          <p:sp>
            <p:nvSpPr>
              <p:cNvPr id="37" name="Google Shape;577;gf65049cc2c_1_408"/>
              <p:cNvSpPr/>
              <p:nvPr/>
            </p:nvSpPr>
            <p:spPr>
              <a:xfrm>
                <a:off x="9955683" y="6767733"/>
                <a:ext cx="1228200" cy="535500"/>
              </a:xfrm>
              <a:prstGeom prst="roundRect">
                <a:avLst>
                  <a:gd name="adj" fmla="val 15448"/>
                </a:avLst>
              </a:prstGeom>
              <a:solidFill>
                <a:schemeClr val="lt1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3500" dist="127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CHECK!!</a:t>
                </a:r>
                <a:endParaRPr/>
              </a:p>
            </p:txBody>
          </p:sp>
          <p:sp>
            <p:nvSpPr>
              <p:cNvPr id="38" name="Google Shape;578;gf65049cc2c_1_408"/>
              <p:cNvSpPr/>
              <p:nvPr/>
            </p:nvSpPr>
            <p:spPr>
              <a:xfrm>
                <a:off x="9955683" y="6767733"/>
                <a:ext cx="344388" cy="344388"/>
              </a:xfrm>
              <a:custGeom>
                <a:avLst/>
                <a:gdLst/>
                <a:ahLst/>
                <a:cxnLst/>
                <a:rect l="l" t="t" r="r" b="b"/>
                <a:pathLst>
                  <a:path w="344388" h="344388" extrusionOk="0">
                    <a:moveTo>
                      <a:pt x="94648" y="0"/>
                    </a:moveTo>
                    <a:lnTo>
                      <a:pt x="344388" y="0"/>
                    </a:lnTo>
                    <a:lnTo>
                      <a:pt x="0" y="344388"/>
                    </a:lnTo>
                    <a:lnTo>
                      <a:pt x="0" y="94648"/>
                    </a:lnTo>
                    <a:cubicBezTo>
                      <a:pt x="0" y="42375"/>
                      <a:pt x="42375" y="0"/>
                      <a:pt x="94648" y="0"/>
                    </a:cubicBezTo>
                    <a:close/>
                  </a:path>
                </a:pathLst>
              </a:custGeom>
              <a:solidFill>
                <a:srgbClr val="53585B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" name="Google Shape;579;gf65049cc2c_1_408"/>
              <p:cNvSpPr/>
              <p:nvPr/>
            </p:nvSpPr>
            <p:spPr>
              <a:xfrm rot="-3593723">
                <a:off x="9983608" y="6822551"/>
                <a:ext cx="142130" cy="87357"/>
              </a:xfrm>
              <a:custGeom>
                <a:avLst/>
                <a:gdLst/>
                <a:ahLst/>
                <a:cxnLst/>
                <a:rect l="l" t="t" r="r" b="b"/>
                <a:pathLst>
                  <a:path w="261614" h="160794" extrusionOk="0">
                    <a:moveTo>
                      <a:pt x="101541" y="2305"/>
                    </a:moveTo>
                    <a:lnTo>
                      <a:pt x="101540" y="2306"/>
                    </a:lnTo>
                    <a:lnTo>
                      <a:pt x="101540" y="2305"/>
                    </a:lnTo>
                    <a:close/>
                    <a:moveTo>
                      <a:pt x="254856" y="121406"/>
                    </a:moveTo>
                    <a:cubicBezTo>
                      <a:pt x="259031" y="125581"/>
                      <a:pt x="261614" y="131350"/>
                      <a:pt x="261614" y="137721"/>
                    </a:cubicBezTo>
                    <a:lnTo>
                      <a:pt x="261613" y="137721"/>
                    </a:lnTo>
                    <a:cubicBezTo>
                      <a:pt x="261613" y="150464"/>
                      <a:pt x="251283" y="160794"/>
                      <a:pt x="238540" y="160794"/>
                    </a:cubicBezTo>
                    <a:lnTo>
                      <a:pt x="24796" y="160793"/>
                    </a:lnTo>
                    <a:lnTo>
                      <a:pt x="21762" y="159536"/>
                    </a:lnTo>
                    <a:lnTo>
                      <a:pt x="11539" y="158190"/>
                    </a:lnTo>
                    <a:lnTo>
                      <a:pt x="11540" y="158189"/>
                    </a:lnTo>
                    <a:cubicBezTo>
                      <a:pt x="504" y="151818"/>
                      <a:pt x="-3277" y="137707"/>
                      <a:pt x="3095" y="126671"/>
                    </a:cubicBezTo>
                    <a:lnTo>
                      <a:pt x="70022" y="10751"/>
                    </a:lnTo>
                    <a:cubicBezTo>
                      <a:pt x="73208" y="5233"/>
                      <a:pt x="78329" y="1529"/>
                      <a:pt x="84033" y="0"/>
                    </a:cubicBezTo>
                    <a:lnTo>
                      <a:pt x="101540" y="2306"/>
                    </a:lnTo>
                    <a:lnTo>
                      <a:pt x="112290" y="16315"/>
                    </a:lnTo>
                    <a:cubicBezTo>
                      <a:pt x="113818" y="22019"/>
                      <a:pt x="113171" y="28305"/>
                      <a:pt x="109985" y="33823"/>
                    </a:cubicBezTo>
                    <a:lnTo>
                      <a:pt x="63321" y="114648"/>
                    </a:lnTo>
                    <a:lnTo>
                      <a:pt x="238541" y="114648"/>
                    </a:lnTo>
                    <a:cubicBezTo>
                      <a:pt x="244912" y="114648"/>
                      <a:pt x="250681" y="117231"/>
                      <a:pt x="254856" y="1214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457200" marR="0" lvl="1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5" name="Google Shape;580;gf65049cc2c_1_408"/>
            <p:cNvGrpSpPr/>
            <p:nvPr/>
          </p:nvGrpSpPr>
          <p:grpSpPr>
            <a:xfrm>
              <a:off x="8350899" y="5196243"/>
              <a:ext cx="2450700" cy="1053900"/>
              <a:chOff x="9469764" y="6767733"/>
              <a:chExt cx="2450700" cy="1053900"/>
            </a:xfrm>
          </p:grpSpPr>
          <p:sp>
            <p:nvSpPr>
              <p:cNvPr id="34" name="Google Shape;581;gf65049cc2c_1_408"/>
              <p:cNvSpPr/>
              <p:nvPr/>
            </p:nvSpPr>
            <p:spPr>
              <a:xfrm>
                <a:off x="9469764" y="6767733"/>
                <a:ext cx="2450700" cy="1053900"/>
              </a:xfrm>
              <a:prstGeom prst="roundRect">
                <a:avLst>
                  <a:gd name="adj" fmla="val 13279"/>
                </a:avLst>
              </a:prstGeom>
              <a:solidFill>
                <a:schemeClr val="lt1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3500" dist="127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 b="1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컨텐츠에 대한 내용을 적어요</a:t>
                </a:r>
                <a:endParaRPr sz="1100" b="1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0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Enjoy your stylish business and campus life with BIZCAM </a:t>
                </a:r>
                <a:endParaRPr/>
              </a:p>
            </p:txBody>
          </p:sp>
          <p:sp>
            <p:nvSpPr>
              <p:cNvPr id="35" name="Google Shape;582;gf65049cc2c_1_408"/>
              <p:cNvSpPr/>
              <p:nvPr/>
            </p:nvSpPr>
            <p:spPr>
              <a:xfrm>
                <a:off x="9469764" y="6767733"/>
                <a:ext cx="344388" cy="344388"/>
              </a:xfrm>
              <a:custGeom>
                <a:avLst/>
                <a:gdLst/>
                <a:ahLst/>
                <a:cxnLst/>
                <a:rect l="l" t="t" r="r" b="b"/>
                <a:pathLst>
                  <a:path w="344388" h="344388" extrusionOk="0">
                    <a:moveTo>
                      <a:pt x="94648" y="0"/>
                    </a:moveTo>
                    <a:lnTo>
                      <a:pt x="344388" y="0"/>
                    </a:lnTo>
                    <a:lnTo>
                      <a:pt x="0" y="344388"/>
                    </a:lnTo>
                    <a:lnTo>
                      <a:pt x="0" y="94648"/>
                    </a:lnTo>
                    <a:cubicBezTo>
                      <a:pt x="0" y="42375"/>
                      <a:pt x="42375" y="0"/>
                      <a:pt x="94648" y="0"/>
                    </a:cubicBezTo>
                    <a:close/>
                  </a:path>
                </a:pathLst>
              </a:custGeom>
              <a:solidFill>
                <a:srgbClr val="53585B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" name="Google Shape;583;gf65049cc2c_1_408"/>
              <p:cNvSpPr/>
              <p:nvPr/>
            </p:nvSpPr>
            <p:spPr>
              <a:xfrm rot="-3593723">
                <a:off x="9514798" y="6813026"/>
                <a:ext cx="142130" cy="87357"/>
              </a:xfrm>
              <a:custGeom>
                <a:avLst/>
                <a:gdLst/>
                <a:ahLst/>
                <a:cxnLst/>
                <a:rect l="l" t="t" r="r" b="b"/>
                <a:pathLst>
                  <a:path w="261614" h="160794" extrusionOk="0">
                    <a:moveTo>
                      <a:pt x="101541" y="2305"/>
                    </a:moveTo>
                    <a:lnTo>
                      <a:pt x="101540" y="2306"/>
                    </a:lnTo>
                    <a:lnTo>
                      <a:pt x="101540" y="2305"/>
                    </a:lnTo>
                    <a:close/>
                    <a:moveTo>
                      <a:pt x="254856" y="121406"/>
                    </a:moveTo>
                    <a:cubicBezTo>
                      <a:pt x="259031" y="125581"/>
                      <a:pt x="261614" y="131350"/>
                      <a:pt x="261614" y="137721"/>
                    </a:cubicBezTo>
                    <a:lnTo>
                      <a:pt x="261613" y="137721"/>
                    </a:lnTo>
                    <a:cubicBezTo>
                      <a:pt x="261613" y="150464"/>
                      <a:pt x="251283" y="160794"/>
                      <a:pt x="238540" y="160794"/>
                    </a:cubicBezTo>
                    <a:lnTo>
                      <a:pt x="24796" y="160793"/>
                    </a:lnTo>
                    <a:lnTo>
                      <a:pt x="21762" y="159536"/>
                    </a:lnTo>
                    <a:lnTo>
                      <a:pt x="11539" y="158190"/>
                    </a:lnTo>
                    <a:lnTo>
                      <a:pt x="11540" y="158189"/>
                    </a:lnTo>
                    <a:cubicBezTo>
                      <a:pt x="504" y="151818"/>
                      <a:pt x="-3277" y="137707"/>
                      <a:pt x="3095" y="126671"/>
                    </a:cubicBezTo>
                    <a:lnTo>
                      <a:pt x="70022" y="10751"/>
                    </a:lnTo>
                    <a:cubicBezTo>
                      <a:pt x="73208" y="5233"/>
                      <a:pt x="78329" y="1529"/>
                      <a:pt x="84033" y="0"/>
                    </a:cubicBezTo>
                    <a:lnTo>
                      <a:pt x="101540" y="2306"/>
                    </a:lnTo>
                    <a:lnTo>
                      <a:pt x="112290" y="16315"/>
                    </a:lnTo>
                    <a:cubicBezTo>
                      <a:pt x="113818" y="22019"/>
                      <a:pt x="113171" y="28305"/>
                      <a:pt x="109985" y="33823"/>
                    </a:cubicBezTo>
                    <a:lnTo>
                      <a:pt x="63321" y="114648"/>
                    </a:lnTo>
                    <a:lnTo>
                      <a:pt x="238541" y="114648"/>
                    </a:lnTo>
                    <a:cubicBezTo>
                      <a:pt x="244912" y="114648"/>
                      <a:pt x="250681" y="117231"/>
                      <a:pt x="254856" y="1214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457200" marR="0" lvl="1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6" name="Google Shape;584;gf65049cc2c_1_408"/>
            <p:cNvGrpSpPr/>
            <p:nvPr/>
          </p:nvGrpSpPr>
          <p:grpSpPr>
            <a:xfrm>
              <a:off x="56600" y="0"/>
              <a:ext cx="12192000" cy="6858000"/>
              <a:chOff x="0" y="0"/>
              <a:chExt cx="12192000" cy="6858000"/>
            </a:xfrm>
          </p:grpSpPr>
          <p:sp>
            <p:nvSpPr>
              <p:cNvPr id="24" name="Google Shape;585;gf65049cc2c_1_408"/>
              <p:cNvSpPr/>
              <p:nvPr/>
            </p:nvSpPr>
            <p:spPr>
              <a:xfrm>
                <a:off x="0" y="0"/>
                <a:ext cx="12192000" cy="6858000"/>
              </a:xfrm>
              <a:prstGeom prst="rtTriangle">
                <a:avLst/>
              </a:prstGeom>
              <a:solidFill>
                <a:schemeClr val="lt1">
                  <a:alpha val="2196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586;gf65049cc2c_1_408"/>
              <p:cNvSpPr/>
              <p:nvPr/>
            </p:nvSpPr>
            <p:spPr>
              <a:xfrm>
                <a:off x="202503" y="190499"/>
                <a:ext cx="11808001" cy="6477001"/>
              </a:xfrm>
              <a:prstGeom prst="roundRect">
                <a:avLst>
                  <a:gd name="adj" fmla="val 3178"/>
                </a:avLst>
              </a:prstGeom>
              <a:solidFill>
                <a:schemeClr val="lt1"/>
              </a:solidFill>
              <a:ln w="34925" cap="flat" cmpd="sng">
                <a:solidFill>
                  <a:srgbClr val="33C072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dist="50800" dir="2700000" algn="t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914400" marR="0" lvl="2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6" name="Google Shape;587;gf65049cc2c_1_408"/>
              <p:cNvGrpSpPr/>
              <p:nvPr/>
            </p:nvGrpSpPr>
            <p:grpSpPr>
              <a:xfrm>
                <a:off x="11702838" y="1430406"/>
                <a:ext cx="142200" cy="4896061"/>
                <a:chOff x="11702838" y="858913"/>
                <a:chExt cx="142200" cy="5705700"/>
              </a:xfrm>
            </p:grpSpPr>
            <p:sp>
              <p:nvSpPr>
                <p:cNvPr id="28" name="Google Shape;588;gf65049cc2c_1_408"/>
                <p:cNvSpPr/>
                <p:nvPr/>
              </p:nvSpPr>
              <p:spPr>
                <a:xfrm>
                  <a:off x="11734246" y="858913"/>
                  <a:ext cx="79200" cy="57057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>
                    <a:alpha val="6669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9" name="Google Shape;589;gf65049cc2c_1_408"/>
                <p:cNvGrpSpPr/>
                <p:nvPr/>
              </p:nvGrpSpPr>
              <p:grpSpPr>
                <a:xfrm>
                  <a:off x="11702838" y="4676335"/>
                  <a:ext cx="142200" cy="388500"/>
                  <a:chOff x="11702838" y="4771585"/>
                  <a:chExt cx="142200" cy="388500"/>
                </a:xfrm>
              </p:grpSpPr>
              <p:sp>
                <p:nvSpPr>
                  <p:cNvPr id="30" name="Google Shape;590;gf65049cc2c_1_408"/>
                  <p:cNvSpPr/>
                  <p:nvPr/>
                </p:nvSpPr>
                <p:spPr>
                  <a:xfrm>
                    <a:off x="11702838" y="4771585"/>
                    <a:ext cx="142200" cy="3885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" name="Google Shape;591;gf65049cc2c_1_408"/>
                  <p:cNvSpPr/>
                  <p:nvPr/>
                </p:nvSpPr>
                <p:spPr>
                  <a:xfrm>
                    <a:off x="11726590" y="4859623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" name="Google Shape;592;gf65049cc2c_1_408"/>
                  <p:cNvSpPr/>
                  <p:nvPr/>
                </p:nvSpPr>
                <p:spPr>
                  <a:xfrm>
                    <a:off x="11726590" y="4944497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" name="Google Shape;593;gf65049cc2c_1_408"/>
                  <p:cNvSpPr/>
                  <p:nvPr/>
                </p:nvSpPr>
                <p:spPr>
                  <a:xfrm>
                    <a:off x="11726590" y="5029370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sp>
        <p:nvSpPr>
          <p:cNvPr id="41" name="TextBox 40"/>
          <p:cNvSpPr txBox="1"/>
          <p:nvPr/>
        </p:nvSpPr>
        <p:spPr>
          <a:xfrm>
            <a:off x="11588262" y="68758"/>
            <a:ext cx="484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23</a:t>
            </a:r>
            <a:endParaRPr lang="ko-KR" altLang="en-US" dirty="0"/>
          </a:p>
        </p:txBody>
      </p:sp>
      <p:sp>
        <p:nvSpPr>
          <p:cNvPr id="42" name="텍스트 개체 틀 4">
            <a:extLst>
              <a:ext uri="{FF2B5EF4-FFF2-40B4-BE49-F238E27FC236}">
                <a16:creationId xmlns:a16="http://schemas.microsoft.com/office/drawing/2014/main" id="{181CE6EC-43A5-4409-9C12-1C3782E8CB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31904" y="110748"/>
            <a:ext cx="3329469" cy="221025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en-US" altLang="ko-KR" sz="1200" dirty="0"/>
              <a:t>Admin</a:t>
            </a:r>
            <a:endParaRPr lang="ko-KR" altLang="en-US" sz="1200" dirty="0"/>
          </a:p>
        </p:txBody>
      </p:sp>
      <p:graphicFrame>
        <p:nvGraphicFramePr>
          <p:cNvPr id="44" name="표 43"/>
          <p:cNvGraphicFramePr>
            <a:graphicFrameLocks noGrp="1"/>
          </p:cNvGraphicFramePr>
          <p:nvPr/>
        </p:nvGraphicFramePr>
        <p:xfrm>
          <a:off x="8693667" y="1587231"/>
          <a:ext cx="3373618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216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1402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1.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상품</a:t>
                      </a:r>
                      <a:r>
                        <a:rPr lang="en-US" altLang="ko-KR" sz="1050" b="0" dirty="0"/>
                        <a:t>, </a:t>
                      </a:r>
                      <a:r>
                        <a:rPr lang="ko-KR" altLang="en-US" sz="1050" b="0" dirty="0"/>
                        <a:t>회원</a:t>
                      </a:r>
                      <a:r>
                        <a:rPr lang="en-US" altLang="ko-KR" sz="1050" b="0" dirty="0"/>
                        <a:t>, </a:t>
                      </a:r>
                      <a:r>
                        <a:rPr lang="ko-KR" altLang="en-US" sz="1050" b="0" dirty="0"/>
                        <a:t>신고</a:t>
                      </a:r>
                      <a:r>
                        <a:rPr lang="en-US" altLang="ko-KR" sz="1050" b="0" dirty="0"/>
                        <a:t>, </a:t>
                      </a:r>
                      <a:r>
                        <a:rPr lang="ko-KR" altLang="en-US" sz="1050" b="0" dirty="0"/>
                        <a:t>카테고리 통계 확인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C2CFCA16-A700-4203-8D9F-A2B19109F973}"/>
              </a:ext>
            </a:extLst>
          </p:cNvPr>
          <p:cNvGraphicFramePr>
            <a:graphicFrameLocks noGrp="1"/>
          </p:cNvGraphicFramePr>
          <p:nvPr/>
        </p:nvGraphicFramePr>
        <p:xfrm>
          <a:off x="8688288" y="1899111"/>
          <a:ext cx="3373618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216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1402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2.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신고 상품 내역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E48E5842-1274-4C67-BF03-3AA33D45879A}"/>
              </a:ext>
            </a:extLst>
          </p:cNvPr>
          <p:cNvGraphicFramePr>
            <a:graphicFrameLocks noGrp="1"/>
          </p:cNvGraphicFramePr>
          <p:nvPr/>
        </p:nvGraphicFramePr>
        <p:xfrm>
          <a:off x="8688288" y="2208659"/>
          <a:ext cx="3373618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216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1402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3.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회원 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13533BF0-3266-4D63-A196-B6D1409C059A}"/>
              </a:ext>
            </a:extLst>
          </p:cNvPr>
          <p:cNvGraphicFramePr>
            <a:graphicFrameLocks noGrp="1"/>
          </p:cNvGraphicFramePr>
          <p:nvPr/>
        </p:nvGraphicFramePr>
        <p:xfrm>
          <a:off x="8693695" y="2518121"/>
          <a:ext cx="3373618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216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1402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4.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카테고리 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9D1188F-9817-4400-91FF-3B51A5214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92" y="557045"/>
            <a:ext cx="8123546" cy="604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B53DC2A-C6C4-44EB-B1DC-55C26783A0DB}"/>
              </a:ext>
            </a:extLst>
          </p:cNvPr>
          <p:cNvSpPr txBox="1"/>
          <p:nvPr/>
        </p:nvSpPr>
        <p:spPr>
          <a:xfrm>
            <a:off x="2889519" y="3801048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①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449C4F-CB62-46A7-B685-A2233885FC9C}"/>
              </a:ext>
            </a:extLst>
          </p:cNvPr>
          <p:cNvSpPr txBox="1"/>
          <p:nvPr/>
        </p:nvSpPr>
        <p:spPr>
          <a:xfrm>
            <a:off x="2889519" y="4143045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②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FC90124-60A8-45BC-BEE3-468AB30051E5}"/>
              </a:ext>
            </a:extLst>
          </p:cNvPr>
          <p:cNvSpPr txBox="1"/>
          <p:nvPr/>
        </p:nvSpPr>
        <p:spPr>
          <a:xfrm>
            <a:off x="2889519" y="4479754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③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2AA5D35-35D2-4B26-A048-EF46FFAEF025}"/>
              </a:ext>
            </a:extLst>
          </p:cNvPr>
          <p:cNvSpPr txBox="1"/>
          <p:nvPr/>
        </p:nvSpPr>
        <p:spPr>
          <a:xfrm>
            <a:off x="2889519" y="4851263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④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041AD1-28EF-46A9-8167-D98F26DADCA9}"/>
              </a:ext>
            </a:extLst>
          </p:cNvPr>
          <p:cNvSpPr txBox="1"/>
          <p:nvPr/>
        </p:nvSpPr>
        <p:spPr>
          <a:xfrm>
            <a:off x="6579705" y="2388258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③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7862827-DB25-474A-87D6-D429FC3B3119}"/>
              </a:ext>
            </a:extLst>
          </p:cNvPr>
          <p:cNvSpPr txBox="1"/>
          <p:nvPr/>
        </p:nvSpPr>
        <p:spPr>
          <a:xfrm>
            <a:off x="4608233" y="4092700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260AF50-2B92-4690-BA61-982CF53C7F47}"/>
              </a:ext>
            </a:extLst>
          </p:cNvPr>
          <p:cNvSpPr txBox="1"/>
          <p:nvPr/>
        </p:nvSpPr>
        <p:spPr>
          <a:xfrm>
            <a:off x="6579705" y="4092699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6922992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E285E0-25D1-4806-B9DF-3590BD92D4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1587" y="85267"/>
            <a:ext cx="2965331" cy="221025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ko-KR" altLang="en-US" sz="1200" dirty="0"/>
              <a:t>관리자 페이지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626207"/>
              </p:ext>
            </p:extLst>
          </p:nvPr>
        </p:nvGraphicFramePr>
        <p:xfrm>
          <a:off x="8688288" y="476672"/>
          <a:ext cx="3384376" cy="104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</a:tblGrid>
              <a:tr h="258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관리자 페이지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신고된 상품의 번호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,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판매자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제목과 신고 이유를 알 수 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해당 리스트를 클릭하면 상품 등록된 페이지로 이동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</a:tbl>
          </a:graphicData>
        </a:graphic>
      </p:graphicFrame>
      <p:sp>
        <p:nvSpPr>
          <p:cNvPr id="9" name="Google Shape;585;gf65049cc2c_1_408"/>
          <p:cNvSpPr/>
          <p:nvPr/>
        </p:nvSpPr>
        <p:spPr>
          <a:xfrm>
            <a:off x="56600" y="0"/>
            <a:ext cx="12192000" cy="6858000"/>
          </a:xfrm>
          <a:prstGeom prst="rtTriangle">
            <a:avLst/>
          </a:prstGeom>
          <a:solidFill>
            <a:schemeClr val="lt1">
              <a:alpha val="2196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-86755" y="276399"/>
            <a:ext cx="8775043" cy="6581601"/>
            <a:chOff x="56600" y="0"/>
            <a:chExt cx="12192000" cy="6858000"/>
          </a:xfrm>
        </p:grpSpPr>
        <p:sp>
          <p:nvSpPr>
            <p:cNvPr id="11" name="Google Shape;573;gf65049cc2c_1_408"/>
            <p:cNvSpPr/>
            <p:nvPr/>
          </p:nvSpPr>
          <p:spPr>
            <a:xfrm>
              <a:off x="2903773" y="5132513"/>
              <a:ext cx="2743200" cy="12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rgbClr val="88E0D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CONTENTS A</a:t>
              </a:r>
              <a:endParaRPr/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컨텐츠에 대한 내용을 적어요</a:t>
              </a:r>
              <a:endParaRPr sz="1400" b="1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Enjoy your stylish business and campus life with BIZCAM </a:t>
              </a:r>
              <a:endParaRPr/>
            </a:p>
          </p:txBody>
        </p:sp>
        <p:pic>
          <p:nvPicPr>
            <p:cNvPr id="12" name="Google Shape;574;gf65049cc2c_1_40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19935" y="1377292"/>
              <a:ext cx="10145100" cy="3649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575;gf65049cc2c_1_408"/>
            <p:cNvSpPr/>
            <p:nvPr/>
          </p:nvSpPr>
          <p:spPr>
            <a:xfrm>
              <a:off x="9329059" y="2798873"/>
              <a:ext cx="486600" cy="2228100"/>
            </a:xfrm>
            <a:prstGeom prst="rect">
              <a:avLst/>
            </a:prstGeom>
            <a:noFill/>
            <a:ln w="9525" cap="flat" cmpd="sng">
              <a:solidFill>
                <a:srgbClr val="53585B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 u="none" strike="noStrike" cap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4" name="Google Shape;576;gf65049cc2c_1_408"/>
            <p:cNvGrpSpPr/>
            <p:nvPr/>
          </p:nvGrpSpPr>
          <p:grpSpPr>
            <a:xfrm>
              <a:off x="9082987" y="2248646"/>
              <a:ext cx="971875" cy="423741"/>
              <a:chOff x="9955683" y="6767733"/>
              <a:chExt cx="1228200" cy="535500"/>
            </a:xfrm>
          </p:grpSpPr>
          <p:sp>
            <p:nvSpPr>
              <p:cNvPr id="37" name="Google Shape;577;gf65049cc2c_1_408"/>
              <p:cNvSpPr/>
              <p:nvPr/>
            </p:nvSpPr>
            <p:spPr>
              <a:xfrm>
                <a:off x="9955683" y="6767733"/>
                <a:ext cx="1228200" cy="535500"/>
              </a:xfrm>
              <a:prstGeom prst="roundRect">
                <a:avLst>
                  <a:gd name="adj" fmla="val 15448"/>
                </a:avLst>
              </a:prstGeom>
              <a:solidFill>
                <a:schemeClr val="lt1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3500" dist="127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CHECK!!</a:t>
                </a:r>
                <a:endParaRPr/>
              </a:p>
            </p:txBody>
          </p:sp>
          <p:sp>
            <p:nvSpPr>
              <p:cNvPr id="38" name="Google Shape;578;gf65049cc2c_1_408"/>
              <p:cNvSpPr/>
              <p:nvPr/>
            </p:nvSpPr>
            <p:spPr>
              <a:xfrm>
                <a:off x="9955683" y="6767733"/>
                <a:ext cx="344388" cy="344388"/>
              </a:xfrm>
              <a:custGeom>
                <a:avLst/>
                <a:gdLst/>
                <a:ahLst/>
                <a:cxnLst/>
                <a:rect l="l" t="t" r="r" b="b"/>
                <a:pathLst>
                  <a:path w="344388" h="344388" extrusionOk="0">
                    <a:moveTo>
                      <a:pt x="94648" y="0"/>
                    </a:moveTo>
                    <a:lnTo>
                      <a:pt x="344388" y="0"/>
                    </a:lnTo>
                    <a:lnTo>
                      <a:pt x="0" y="344388"/>
                    </a:lnTo>
                    <a:lnTo>
                      <a:pt x="0" y="94648"/>
                    </a:lnTo>
                    <a:cubicBezTo>
                      <a:pt x="0" y="42375"/>
                      <a:pt x="42375" y="0"/>
                      <a:pt x="94648" y="0"/>
                    </a:cubicBezTo>
                    <a:close/>
                  </a:path>
                </a:pathLst>
              </a:custGeom>
              <a:solidFill>
                <a:srgbClr val="53585B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" name="Google Shape;579;gf65049cc2c_1_408"/>
              <p:cNvSpPr/>
              <p:nvPr/>
            </p:nvSpPr>
            <p:spPr>
              <a:xfrm rot="-3593723">
                <a:off x="9983608" y="6822551"/>
                <a:ext cx="142130" cy="87357"/>
              </a:xfrm>
              <a:custGeom>
                <a:avLst/>
                <a:gdLst/>
                <a:ahLst/>
                <a:cxnLst/>
                <a:rect l="l" t="t" r="r" b="b"/>
                <a:pathLst>
                  <a:path w="261614" h="160794" extrusionOk="0">
                    <a:moveTo>
                      <a:pt x="101541" y="2305"/>
                    </a:moveTo>
                    <a:lnTo>
                      <a:pt x="101540" y="2306"/>
                    </a:lnTo>
                    <a:lnTo>
                      <a:pt x="101540" y="2305"/>
                    </a:lnTo>
                    <a:close/>
                    <a:moveTo>
                      <a:pt x="254856" y="121406"/>
                    </a:moveTo>
                    <a:cubicBezTo>
                      <a:pt x="259031" y="125581"/>
                      <a:pt x="261614" y="131350"/>
                      <a:pt x="261614" y="137721"/>
                    </a:cubicBezTo>
                    <a:lnTo>
                      <a:pt x="261613" y="137721"/>
                    </a:lnTo>
                    <a:cubicBezTo>
                      <a:pt x="261613" y="150464"/>
                      <a:pt x="251283" y="160794"/>
                      <a:pt x="238540" y="160794"/>
                    </a:cubicBezTo>
                    <a:lnTo>
                      <a:pt x="24796" y="160793"/>
                    </a:lnTo>
                    <a:lnTo>
                      <a:pt x="21762" y="159536"/>
                    </a:lnTo>
                    <a:lnTo>
                      <a:pt x="11539" y="158190"/>
                    </a:lnTo>
                    <a:lnTo>
                      <a:pt x="11540" y="158189"/>
                    </a:lnTo>
                    <a:cubicBezTo>
                      <a:pt x="504" y="151818"/>
                      <a:pt x="-3277" y="137707"/>
                      <a:pt x="3095" y="126671"/>
                    </a:cubicBezTo>
                    <a:lnTo>
                      <a:pt x="70022" y="10751"/>
                    </a:lnTo>
                    <a:cubicBezTo>
                      <a:pt x="73208" y="5233"/>
                      <a:pt x="78329" y="1529"/>
                      <a:pt x="84033" y="0"/>
                    </a:cubicBezTo>
                    <a:lnTo>
                      <a:pt x="101540" y="2306"/>
                    </a:lnTo>
                    <a:lnTo>
                      <a:pt x="112290" y="16315"/>
                    </a:lnTo>
                    <a:cubicBezTo>
                      <a:pt x="113818" y="22019"/>
                      <a:pt x="113171" y="28305"/>
                      <a:pt x="109985" y="33823"/>
                    </a:cubicBezTo>
                    <a:lnTo>
                      <a:pt x="63321" y="114648"/>
                    </a:lnTo>
                    <a:lnTo>
                      <a:pt x="238541" y="114648"/>
                    </a:lnTo>
                    <a:cubicBezTo>
                      <a:pt x="244912" y="114648"/>
                      <a:pt x="250681" y="117231"/>
                      <a:pt x="254856" y="1214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457200" marR="0" lvl="1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5" name="Google Shape;580;gf65049cc2c_1_408"/>
            <p:cNvGrpSpPr/>
            <p:nvPr/>
          </p:nvGrpSpPr>
          <p:grpSpPr>
            <a:xfrm>
              <a:off x="8350899" y="5196243"/>
              <a:ext cx="2450700" cy="1053900"/>
              <a:chOff x="9469764" y="6767733"/>
              <a:chExt cx="2450700" cy="1053900"/>
            </a:xfrm>
          </p:grpSpPr>
          <p:sp>
            <p:nvSpPr>
              <p:cNvPr id="34" name="Google Shape;581;gf65049cc2c_1_408"/>
              <p:cNvSpPr/>
              <p:nvPr/>
            </p:nvSpPr>
            <p:spPr>
              <a:xfrm>
                <a:off x="9469764" y="6767733"/>
                <a:ext cx="2450700" cy="1053900"/>
              </a:xfrm>
              <a:prstGeom prst="roundRect">
                <a:avLst>
                  <a:gd name="adj" fmla="val 13279"/>
                </a:avLst>
              </a:prstGeom>
              <a:solidFill>
                <a:schemeClr val="lt1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3500" dist="127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 b="1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컨텐츠에 대한 내용을 적어요</a:t>
                </a:r>
                <a:endParaRPr sz="1100" b="1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0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Enjoy your stylish business and campus life with BIZCAM </a:t>
                </a:r>
                <a:endParaRPr/>
              </a:p>
            </p:txBody>
          </p:sp>
          <p:sp>
            <p:nvSpPr>
              <p:cNvPr id="35" name="Google Shape;582;gf65049cc2c_1_408"/>
              <p:cNvSpPr/>
              <p:nvPr/>
            </p:nvSpPr>
            <p:spPr>
              <a:xfrm>
                <a:off x="9469764" y="6767733"/>
                <a:ext cx="344388" cy="344388"/>
              </a:xfrm>
              <a:custGeom>
                <a:avLst/>
                <a:gdLst/>
                <a:ahLst/>
                <a:cxnLst/>
                <a:rect l="l" t="t" r="r" b="b"/>
                <a:pathLst>
                  <a:path w="344388" h="344388" extrusionOk="0">
                    <a:moveTo>
                      <a:pt x="94648" y="0"/>
                    </a:moveTo>
                    <a:lnTo>
                      <a:pt x="344388" y="0"/>
                    </a:lnTo>
                    <a:lnTo>
                      <a:pt x="0" y="344388"/>
                    </a:lnTo>
                    <a:lnTo>
                      <a:pt x="0" y="94648"/>
                    </a:lnTo>
                    <a:cubicBezTo>
                      <a:pt x="0" y="42375"/>
                      <a:pt x="42375" y="0"/>
                      <a:pt x="94648" y="0"/>
                    </a:cubicBezTo>
                    <a:close/>
                  </a:path>
                </a:pathLst>
              </a:custGeom>
              <a:solidFill>
                <a:srgbClr val="53585B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" name="Google Shape;583;gf65049cc2c_1_408"/>
              <p:cNvSpPr/>
              <p:nvPr/>
            </p:nvSpPr>
            <p:spPr>
              <a:xfrm rot="-3593723">
                <a:off x="9514798" y="6813026"/>
                <a:ext cx="142130" cy="87357"/>
              </a:xfrm>
              <a:custGeom>
                <a:avLst/>
                <a:gdLst/>
                <a:ahLst/>
                <a:cxnLst/>
                <a:rect l="l" t="t" r="r" b="b"/>
                <a:pathLst>
                  <a:path w="261614" h="160794" extrusionOk="0">
                    <a:moveTo>
                      <a:pt x="101541" y="2305"/>
                    </a:moveTo>
                    <a:lnTo>
                      <a:pt x="101540" y="2306"/>
                    </a:lnTo>
                    <a:lnTo>
                      <a:pt x="101540" y="2305"/>
                    </a:lnTo>
                    <a:close/>
                    <a:moveTo>
                      <a:pt x="254856" y="121406"/>
                    </a:moveTo>
                    <a:cubicBezTo>
                      <a:pt x="259031" y="125581"/>
                      <a:pt x="261614" y="131350"/>
                      <a:pt x="261614" y="137721"/>
                    </a:cubicBezTo>
                    <a:lnTo>
                      <a:pt x="261613" y="137721"/>
                    </a:lnTo>
                    <a:cubicBezTo>
                      <a:pt x="261613" y="150464"/>
                      <a:pt x="251283" y="160794"/>
                      <a:pt x="238540" y="160794"/>
                    </a:cubicBezTo>
                    <a:lnTo>
                      <a:pt x="24796" y="160793"/>
                    </a:lnTo>
                    <a:lnTo>
                      <a:pt x="21762" y="159536"/>
                    </a:lnTo>
                    <a:lnTo>
                      <a:pt x="11539" y="158190"/>
                    </a:lnTo>
                    <a:lnTo>
                      <a:pt x="11540" y="158189"/>
                    </a:lnTo>
                    <a:cubicBezTo>
                      <a:pt x="504" y="151818"/>
                      <a:pt x="-3277" y="137707"/>
                      <a:pt x="3095" y="126671"/>
                    </a:cubicBezTo>
                    <a:lnTo>
                      <a:pt x="70022" y="10751"/>
                    </a:lnTo>
                    <a:cubicBezTo>
                      <a:pt x="73208" y="5233"/>
                      <a:pt x="78329" y="1529"/>
                      <a:pt x="84033" y="0"/>
                    </a:cubicBezTo>
                    <a:lnTo>
                      <a:pt x="101540" y="2306"/>
                    </a:lnTo>
                    <a:lnTo>
                      <a:pt x="112290" y="16315"/>
                    </a:lnTo>
                    <a:cubicBezTo>
                      <a:pt x="113818" y="22019"/>
                      <a:pt x="113171" y="28305"/>
                      <a:pt x="109985" y="33823"/>
                    </a:cubicBezTo>
                    <a:lnTo>
                      <a:pt x="63321" y="114648"/>
                    </a:lnTo>
                    <a:lnTo>
                      <a:pt x="238541" y="114648"/>
                    </a:lnTo>
                    <a:cubicBezTo>
                      <a:pt x="244912" y="114648"/>
                      <a:pt x="250681" y="117231"/>
                      <a:pt x="254856" y="1214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457200" marR="0" lvl="1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6" name="Google Shape;584;gf65049cc2c_1_408"/>
            <p:cNvGrpSpPr/>
            <p:nvPr/>
          </p:nvGrpSpPr>
          <p:grpSpPr>
            <a:xfrm>
              <a:off x="56600" y="0"/>
              <a:ext cx="12192000" cy="6858000"/>
              <a:chOff x="0" y="0"/>
              <a:chExt cx="12192000" cy="6858000"/>
            </a:xfrm>
          </p:grpSpPr>
          <p:sp>
            <p:nvSpPr>
              <p:cNvPr id="24" name="Google Shape;585;gf65049cc2c_1_408"/>
              <p:cNvSpPr/>
              <p:nvPr/>
            </p:nvSpPr>
            <p:spPr>
              <a:xfrm>
                <a:off x="0" y="0"/>
                <a:ext cx="12192000" cy="6858000"/>
              </a:xfrm>
              <a:prstGeom prst="rtTriangle">
                <a:avLst/>
              </a:prstGeom>
              <a:solidFill>
                <a:schemeClr val="lt1">
                  <a:alpha val="2196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586;gf65049cc2c_1_408"/>
              <p:cNvSpPr/>
              <p:nvPr/>
            </p:nvSpPr>
            <p:spPr>
              <a:xfrm>
                <a:off x="202503" y="190499"/>
                <a:ext cx="11808001" cy="6477001"/>
              </a:xfrm>
              <a:prstGeom prst="roundRect">
                <a:avLst>
                  <a:gd name="adj" fmla="val 3178"/>
                </a:avLst>
              </a:prstGeom>
              <a:solidFill>
                <a:schemeClr val="lt1"/>
              </a:solidFill>
              <a:ln w="34925" cap="flat" cmpd="sng">
                <a:solidFill>
                  <a:srgbClr val="33C072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dist="50800" dir="2700000" algn="t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914400" marR="0" lvl="2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6" name="Google Shape;587;gf65049cc2c_1_408"/>
              <p:cNvGrpSpPr/>
              <p:nvPr/>
            </p:nvGrpSpPr>
            <p:grpSpPr>
              <a:xfrm>
                <a:off x="11702838" y="1430406"/>
                <a:ext cx="142200" cy="4896061"/>
                <a:chOff x="11702838" y="858913"/>
                <a:chExt cx="142200" cy="5705700"/>
              </a:xfrm>
            </p:grpSpPr>
            <p:sp>
              <p:nvSpPr>
                <p:cNvPr id="28" name="Google Shape;588;gf65049cc2c_1_408"/>
                <p:cNvSpPr/>
                <p:nvPr/>
              </p:nvSpPr>
              <p:spPr>
                <a:xfrm>
                  <a:off x="11734246" y="858913"/>
                  <a:ext cx="79200" cy="57057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>
                    <a:alpha val="6669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9" name="Google Shape;589;gf65049cc2c_1_408"/>
                <p:cNvGrpSpPr/>
                <p:nvPr/>
              </p:nvGrpSpPr>
              <p:grpSpPr>
                <a:xfrm>
                  <a:off x="11702838" y="4676335"/>
                  <a:ext cx="142200" cy="388500"/>
                  <a:chOff x="11702838" y="4771585"/>
                  <a:chExt cx="142200" cy="388500"/>
                </a:xfrm>
              </p:grpSpPr>
              <p:sp>
                <p:nvSpPr>
                  <p:cNvPr id="30" name="Google Shape;590;gf65049cc2c_1_408"/>
                  <p:cNvSpPr/>
                  <p:nvPr/>
                </p:nvSpPr>
                <p:spPr>
                  <a:xfrm>
                    <a:off x="11702838" y="4771585"/>
                    <a:ext cx="142200" cy="3885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" name="Google Shape;591;gf65049cc2c_1_408"/>
                  <p:cNvSpPr/>
                  <p:nvPr/>
                </p:nvSpPr>
                <p:spPr>
                  <a:xfrm>
                    <a:off x="11726590" y="4859623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" name="Google Shape;592;gf65049cc2c_1_408"/>
                  <p:cNvSpPr/>
                  <p:nvPr/>
                </p:nvSpPr>
                <p:spPr>
                  <a:xfrm>
                    <a:off x="11726590" y="4944497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" name="Google Shape;593;gf65049cc2c_1_408"/>
                  <p:cNvSpPr/>
                  <p:nvPr/>
                </p:nvSpPr>
                <p:spPr>
                  <a:xfrm>
                    <a:off x="11726590" y="5029370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sp>
        <p:nvSpPr>
          <p:cNvPr id="41" name="TextBox 40"/>
          <p:cNvSpPr txBox="1"/>
          <p:nvPr/>
        </p:nvSpPr>
        <p:spPr>
          <a:xfrm>
            <a:off x="11588262" y="68758"/>
            <a:ext cx="484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24</a:t>
            </a:r>
            <a:endParaRPr lang="ko-KR" altLang="en-US" dirty="0"/>
          </a:p>
        </p:txBody>
      </p:sp>
      <p:sp>
        <p:nvSpPr>
          <p:cNvPr id="42" name="텍스트 개체 틀 4">
            <a:extLst>
              <a:ext uri="{FF2B5EF4-FFF2-40B4-BE49-F238E27FC236}">
                <a16:creationId xmlns:a16="http://schemas.microsoft.com/office/drawing/2014/main" id="{181CE6EC-43A5-4409-9C12-1C3782E8CB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31904" y="110748"/>
            <a:ext cx="3329469" cy="221025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en-US" altLang="ko-KR" sz="1200" dirty="0"/>
              <a:t>Admin-Product</a:t>
            </a:r>
            <a:endParaRPr lang="ko-KR" altLang="en-US" sz="1200" dirty="0"/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39823"/>
              </p:ext>
            </p:extLst>
          </p:nvPr>
        </p:nvGraphicFramePr>
        <p:xfrm>
          <a:off x="8693667" y="1587231"/>
          <a:ext cx="3373618" cy="41148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216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1402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1.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확인을 누르면 해당 상품이 등록된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C2CFCA16-A700-4203-8D9F-A2B19109F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768342"/>
              </p:ext>
            </p:extLst>
          </p:nvPr>
        </p:nvGraphicFramePr>
        <p:xfrm>
          <a:off x="8701013" y="2064113"/>
          <a:ext cx="3373618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216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1402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2.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삭제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43" y="2309447"/>
            <a:ext cx="8248984" cy="2495222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AC22FA6-4994-46BB-93E7-B0A84695DBCE}"/>
              </a:ext>
            </a:extLst>
          </p:cNvPr>
          <p:cNvSpPr txBox="1"/>
          <p:nvPr/>
        </p:nvSpPr>
        <p:spPr>
          <a:xfrm>
            <a:off x="5723692" y="3877730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①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015FAC4-1B93-4F00-9029-53DDB673B512}"/>
              </a:ext>
            </a:extLst>
          </p:cNvPr>
          <p:cNvSpPr txBox="1"/>
          <p:nvPr/>
        </p:nvSpPr>
        <p:spPr>
          <a:xfrm>
            <a:off x="5730055" y="4194065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②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AC22FA6-4994-46BB-93E7-B0A84695DBCE}"/>
              </a:ext>
            </a:extLst>
          </p:cNvPr>
          <p:cNvSpPr txBox="1"/>
          <p:nvPr/>
        </p:nvSpPr>
        <p:spPr>
          <a:xfrm>
            <a:off x="4107268" y="3263933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③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C2CFCA16-A700-4203-8D9F-A2B19109F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67804"/>
              </p:ext>
            </p:extLst>
          </p:nvPr>
        </p:nvGraphicFramePr>
        <p:xfrm>
          <a:off x="8705727" y="2396288"/>
          <a:ext cx="3373618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216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1402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3.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허위</a:t>
                      </a:r>
                      <a:r>
                        <a:rPr lang="en-US" altLang="ko-KR" sz="1050" b="0" baseline="0" dirty="0"/>
                        <a:t> </a:t>
                      </a:r>
                      <a:r>
                        <a:rPr lang="ko-KR" altLang="en-US" sz="1050" b="0" baseline="0" dirty="0"/>
                        <a:t>신고 삭제</a:t>
                      </a:r>
                      <a:endParaRPr lang="ko-KR" altLang="en-US" sz="105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70797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E285E0-25D1-4806-B9DF-3590BD92D4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1587" y="85267"/>
            <a:ext cx="2965331" cy="221025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ko-KR" altLang="en-US" sz="1200" dirty="0"/>
              <a:t>관리자 페이지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/>
        </p:nvGraphicFramePr>
        <p:xfrm>
          <a:off x="8688288" y="476672"/>
          <a:ext cx="3384376" cy="104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</a:tblGrid>
              <a:tr h="258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관리자 페이지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가입한 회원들의 리스트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</a:tbl>
          </a:graphicData>
        </a:graphic>
      </p:graphicFrame>
      <p:sp>
        <p:nvSpPr>
          <p:cNvPr id="9" name="Google Shape;585;gf65049cc2c_1_408"/>
          <p:cNvSpPr/>
          <p:nvPr/>
        </p:nvSpPr>
        <p:spPr>
          <a:xfrm>
            <a:off x="56600" y="0"/>
            <a:ext cx="12192000" cy="6858000"/>
          </a:xfrm>
          <a:prstGeom prst="rtTriangle">
            <a:avLst/>
          </a:prstGeom>
          <a:solidFill>
            <a:schemeClr val="lt1">
              <a:alpha val="2196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-86755" y="276399"/>
            <a:ext cx="8775043" cy="6581601"/>
            <a:chOff x="56600" y="0"/>
            <a:chExt cx="12192000" cy="6858000"/>
          </a:xfrm>
        </p:grpSpPr>
        <p:sp>
          <p:nvSpPr>
            <p:cNvPr id="11" name="Google Shape;573;gf65049cc2c_1_408"/>
            <p:cNvSpPr/>
            <p:nvPr/>
          </p:nvSpPr>
          <p:spPr>
            <a:xfrm>
              <a:off x="2903773" y="5132513"/>
              <a:ext cx="2743200" cy="12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rgbClr val="88E0D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CONTENTS A</a:t>
              </a:r>
              <a:endParaRPr/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컨텐츠에 대한 내용을 적어요</a:t>
              </a:r>
              <a:endParaRPr sz="1400" b="1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Enjoy your stylish business and campus life with BIZCAM </a:t>
              </a:r>
              <a:endParaRPr/>
            </a:p>
          </p:txBody>
        </p:sp>
        <p:pic>
          <p:nvPicPr>
            <p:cNvPr id="12" name="Google Shape;574;gf65049cc2c_1_40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19935" y="1377292"/>
              <a:ext cx="10145100" cy="3649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575;gf65049cc2c_1_408"/>
            <p:cNvSpPr/>
            <p:nvPr/>
          </p:nvSpPr>
          <p:spPr>
            <a:xfrm>
              <a:off x="9329059" y="2798873"/>
              <a:ext cx="486600" cy="2228100"/>
            </a:xfrm>
            <a:prstGeom prst="rect">
              <a:avLst/>
            </a:prstGeom>
            <a:noFill/>
            <a:ln w="9525" cap="flat" cmpd="sng">
              <a:solidFill>
                <a:srgbClr val="53585B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 u="none" strike="noStrike" cap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4" name="Google Shape;576;gf65049cc2c_1_408"/>
            <p:cNvGrpSpPr/>
            <p:nvPr/>
          </p:nvGrpSpPr>
          <p:grpSpPr>
            <a:xfrm>
              <a:off x="9082987" y="2248646"/>
              <a:ext cx="971875" cy="423741"/>
              <a:chOff x="9955683" y="6767733"/>
              <a:chExt cx="1228200" cy="535500"/>
            </a:xfrm>
          </p:grpSpPr>
          <p:sp>
            <p:nvSpPr>
              <p:cNvPr id="37" name="Google Shape;577;gf65049cc2c_1_408"/>
              <p:cNvSpPr/>
              <p:nvPr/>
            </p:nvSpPr>
            <p:spPr>
              <a:xfrm>
                <a:off x="9955683" y="6767733"/>
                <a:ext cx="1228200" cy="535500"/>
              </a:xfrm>
              <a:prstGeom prst="roundRect">
                <a:avLst>
                  <a:gd name="adj" fmla="val 15448"/>
                </a:avLst>
              </a:prstGeom>
              <a:solidFill>
                <a:schemeClr val="lt1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3500" dist="127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CHECK!!</a:t>
                </a:r>
                <a:endParaRPr/>
              </a:p>
            </p:txBody>
          </p:sp>
          <p:sp>
            <p:nvSpPr>
              <p:cNvPr id="38" name="Google Shape;578;gf65049cc2c_1_408"/>
              <p:cNvSpPr/>
              <p:nvPr/>
            </p:nvSpPr>
            <p:spPr>
              <a:xfrm>
                <a:off x="9955683" y="6767733"/>
                <a:ext cx="344388" cy="344388"/>
              </a:xfrm>
              <a:custGeom>
                <a:avLst/>
                <a:gdLst/>
                <a:ahLst/>
                <a:cxnLst/>
                <a:rect l="l" t="t" r="r" b="b"/>
                <a:pathLst>
                  <a:path w="344388" h="344388" extrusionOk="0">
                    <a:moveTo>
                      <a:pt x="94648" y="0"/>
                    </a:moveTo>
                    <a:lnTo>
                      <a:pt x="344388" y="0"/>
                    </a:lnTo>
                    <a:lnTo>
                      <a:pt x="0" y="344388"/>
                    </a:lnTo>
                    <a:lnTo>
                      <a:pt x="0" y="94648"/>
                    </a:lnTo>
                    <a:cubicBezTo>
                      <a:pt x="0" y="42375"/>
                      <a:pt x="42375" y="0"/>
                      <a:pt x="94648" y="0"/>
                    </a:cubicBezTo>
                    <a:close/>
                  </a:path>
                </a:pathLst>
              </a:custGeom>
              <a:solidFill>
                <a:srgbClr val="53585B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" name="Google Shape;579;gf65049cc2c_1_408"/>
              <p:cNvSpPr/>
              <p:nvPr/>
            </p:nvSpPr>
            <p:spPr>
              <a:xfrm rot="-3593723">
                <a:off x="9983608" y="6822551"/>
                <a:ext cx="142130" cy="87357"/>
              </a:xfrm>
              <a:custGeom>
                <a:avLst/>
                <a:gdLst/>
                <a:ahLst/>
                <a:cxnLst/>
                <a:rect l="l" t="t" r="r" b="b"/>
                <a:pathLst>
                  <a:path w="261614" h="160794" extrusionOk="0">
                    <a:moveTo>
                      <a:pt x="101541" y="2305"/>
                    </a:moveTo>
                    <a:lnTo>
                      <a:pt x="101540" y="2306"/>
                    </a:lnTo>
                    <a:lnTo>
                      <a:pt x="101540" y="2305"/>
                    </a:lnTo>
                    <a:close/>
                    <a:moveTo>
                      <a:pt x="254856" y="121406"/>
                    </a:moveTo>
                    <a:cubicBezTo>
                      <a:pt x="259031" y="125581"/>
                      <a:pt x="261614" y="131350"/>
                      <a:pt x="261614" y="137721"/>
                    </a:cubicBezTo>
                    <a:lnTo>
                      <a:pt x="261613" y="137721"/>
                    </a:lnTo>
                    <a:cubicBezTo>
                      <a:pt x="261613" y="150464"/>
                      <a:pt x="251283" y="160794"/>
                      <a:pt x="238540" y="160794"/>
                    </a:cubicBezTo>
                    <a:lnTo>
                      <a:pt x="24796" y="160793"/>
                    </a:lnTo>
                    <a:lnTo>
                      <a:pt x="21762" y="159536"/>
                    </a:lnTo>
                    <a:lnTo>
                      <a:pt x="11539" y="158190"/>
                    </a:lnTo>
                    <a:lnTo>
                      <a:pt x="11540" y="158189"/>
                    </a:lnTo>
                    <a:cubicBezTo>
                      <a:pt x="504" y="151818"/>
                      <a:pt x="-3277" y="137707"/>
                      <a:pt x="3095" y="126671"/>
                    </a:cubicBezTo>
                    <a:lnTo>
                      <a:pt x="70022" y="10751"/>
                    </a:lnTo>
                    <a:cubicBezTo>
                      <a:pt x="73208" y="5233"/>
                      <a:pt x="78329" y="1529"/>
                      <a:pt x="84033" y="0"/>
                    </a:cubicBezTo>
                    <a:lnTo>
                      <a:pt x="101540" y="2306"/>
                    </a:lnTo>
                    <a:lnTo>
                      <a:pt x="112290" y="16315"/>
                    </a:lnTo>
                    <a:cubicBezTo>
                      <a:pt x="113818" y="22019"/>
                      <a:pt x="113171" y="28305"/>
                      <a:pt x="109985" y="33823"/>
                    </a:cubicBezTo>
                    <a:lnTo>
                      <a:pt x="63321" y="114648"/>
                    </a:lnTo>
                    <a:lnTo>
                      <a:pt x="238541" y="114648"/>
                    </a:lnTo>
                    <a:cubicBezTo>
                      <a:pt x="244912" y="114648"/>
                      <a:pt x="250681" y="117231"/>
                      <a:pt x="254856" y="1214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457200" marR="0" lvl="1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5" name="Google Shape;580;gf65049cc2c_1_408"/>
            <p:cNvGrpSpPr/>
            <p:nvPr/>
          </p:nvGrpSpPr>
          <p:grpSpPr>
            <a:xfrm>
              <a:off x="8350899" y="5196243"/>
              <a:ext cx="2450700" cy="1053900"/>
              <a:chOff x="9469764" y="6767733"/>
              <a:chExt cx="2450700" cy="1053900"/>
            </a:xfrm>
          </p:grpSpPr>
          <p:sp>
            <p:nvSpPr>
              <p:cNvPr id="34" name="Google Shape;581;gf65049cc2c_1_408"/>
              <p:cNvSpPr/>
              <p:nvPr/>
            </p:nvSpPr>
            <p:spPr>
              <a:xfrm>
                <a:off x="9469764" y="6767733"/>
                <a:ext cx="2450700" cy="1053900"/>
              </a:xfrm>
              <a:prstGeom prst="roundRect">
                <a:avLst>
                  <a:gd name="adj" fmla="val 13279"/>
                </a:avLst>
              </a:prstGeom>
              <a:solidFill>
                <a:schemeClr val="lt1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3500" dist="127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 b="1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컨텐츠에 대한 내용을 적어요</a:t>
                </a:r>
                <a:endParaRPr sz="1100" b="1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0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Enjoy your stylish business and campus life with BIZCAM </a:t>
                </a:r>
                <a:endParaRPr/>
              </a:p>
            </p:txBody>
          </p:sp>
          <p:sp>
            <p:nvSpPr>
              <p:cNvPr id="35" name="Google Shape;582;gf65049cc2c_1_408"/>
              <p:cNvSpPr/>
              <p:nvPr/>
            </p:nvSpPr>
            <p:spPr>
              <a:xfrm>
                <a:off x="9469764" y="6767733"/>
                <a:ext cx="344388" cy="344388"/>
              </a:xfrm>
              <a:custGeom>
                <a:avLst/>
                <a:gdLst/>
                <a:ahLst/>
                <a:cxnLst/>
                <a:rect l="l" t="t" r="r" b="b"/>
                <a:pathLst>
                  <a:path w="344388" h="344388" extrusionOk="0">
                    <a:moveTo>
                      <a:pt x="94648" y="0"/>
                    </a:moveTo>
                    <a:lnTo>
                      <a:pt x="344388" y="0"/>
                    </a:lnTo>
                    <a:lnTo>
                      <a:pt x="0" y="344388"/>
                    </a:lnTo>
                    <a:lnTo>
                      <a:pt x="0" y="94648"/>
                    </a:lnTo>
                    <a:cubicBezTo>
                      <a:pt x="0" y="42375"/>
                      <a:pt x="42375" y="0"/>
                      <a:pt x="94648" y="0"/>
                    </a:cubicBezTo>
                    <a:close/>
                  </a:path>
                </a:pathLst>
              </a:custGeom>
              <a:solidFill>
                <a:srgbClr val="53585B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" name="Google Shape;583;gf65049cc2c_1_408"/>
              <p:cNvSpPr/>
              <p:nvPr/>
            </p:nvSpPr>
            <p:spPr>
              <a:xfrm rot="-3593723">
                <a:off x="9514798" y="6813026"/>
                <a:ext cx="142130" cy="87357"/>
              </a:xfrm>
              <a:custGeom>
                <a:avLst/>
                <a:gdLst/>
                <a:ahLst/>
                <a:cxnLst/>
                <a:rect l="l" t="t" r="r" b="b"/>
                <a:pathLst>
                  <a:path w="261614" h="160794" extrusionOk="0">
                    <a:moveTo>
                      <a:pt x="101541" y="2305"/>
                    </a:moveTo>
                    <a:lnTo>
                      <a:pt x="101540" y="2306"/>
                    </a:lnTo>
                    <a:lnTo>
                      <a:pt x="101540" y="2305"/>
                    </a:lnTo>
                    <a:close/>
                    <a:moveTo>
                      <a:pt x="254856" y="121406"/>
                    </a:moveTo>
                    <a:cubicBezTo>
                      <a:pt x="259031" y="125581"/>
                      <a:pt x="261614" y="131350"/>
                      <a:pt x="261614" y="137721"/>
                    </a:cubicBezTo>
                    <a:lnTo>
                      <a:pt x="261613" y="137721"/>
                    </a:lnTo>
                    <a:cubicBezTo>
                      <a:pt x="261613" y="150464"/>
                      <a:pt x="251283" y="160794"/>
                      <a:pt x="238540" y="160794"/>
                    </a:cubicBezTo>
                    <a:lnTo>
                      <a:pt x="24796" y="160793"/>
                    </a:lnTo>
                    <a:lnTo>
                      <a:pt x="21762" y="159536"/>
                    </a:lnTo>
                    <a:lnTo>
                      <a:pt x="11539" y="158190"/>
                    </a:lnTo>
                    <a:lnTo>
                      <a:pt x="11540" y="158189"/>
                    </a:lnTo>
                    <a:cubicBezTo>
                      <a:pt x="504" y="151818"/>
                      <a:pt x="-3277" y="137707"/>
                      <a:pt x="3095" y="126671"/>
                    </a:cubicBezTo>
                    <a:lnTo>
                      <a:pt x="70022" y="10751"/>
                    </a:lnTo>
                    <a:cubicBezTo>
                      <a:pt x="73208" y="5233"/>
                      <a:pt x="78329" y="1529"/>
                      <a:pt x="84033" y="0"/>
                    </a:cubicBezTo>
                    <a:lnTo>
                      <a:pt x="101540" y="2306"/>
                    </a:lnTo>
                    <a:lnTo>
                      <a:pt x="112290" y="16315"/>
                    </a:lnTo>
                    <a:cubicBezTo>
                      <a:pt x="113818" y="22019"/>
                      <a:pt x="113171" y="28305"/>
                      <a:pt x="109985" y="33823"/>
                    </a:cubicBezTo>
                    <a:lnTo>
                      <a:pt x="63321" y="114648"/>
                    </a:lnTo>
                    <a:lnTo>
                      <a:pt x="238541" y="114648"/>
                    </a:lnTo>
                    <a:cubicBezTo>
                      <a:pt x="244912" y="114648"/>
                      <a:pt x="250681" y="117231"/>
                      <a:pt x="254856" y="1214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457200" marR="0" lvl="1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6" name="Google Shape;584;gf65049cc2c_1_408"/>
            <p:cNvGrpSpPr/>
            <p:nvPr/>
          </p:nvGrpSpPr>
          <p:grpSpPr>
            <a:xfrm>
              <a:off x="56600" y="0"/>
              <a:ext cx="12192000" cy="6858000"/>
              <a:chOff x="0" y="0"/>
              <a:chExt cx="12192000" cy="6858000"/>
            </a:xfrm>
          </p:grpSpPr>
          <p:sp>
            <p:nvSpPr>
              <p:cNvPr id="24" name="Google Shape;585;gf65049cc2c_1_408"/>
              <p:cNvSpPr/>
              <p:nvPr/>
            </p:nvSpPr>
            <p:spPr>
              <a:xfrm>
                <a:off x="0" y="0"/>
                <a:ext cx="12192000" cy="6858000"/>
              </a:xfrm>
              <a:prstGeom prst="rtTriangle">
                <a:avLst/>
              </a:prstGeom>
              <a:solidFill>
                <a:schemeClr val="lt1">
                  <a:alpha val="2196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586;gf65049cc2c_1_408"/>
              <p:cNvSpPr/>
              <p:nvPr/>
            </p:nvSpPr>
            <p:spPr>
              <a:xfrm>
                <a:off x="202503" y="190499"/>
                <a:ext cx="11808001" cy="6477001"/>
              </a:xfrm>
              <a:prstGeom prst="roundRect">
                <a:avLst>
                  <a:gd name="adj" fmla="val 3178"/>
                </a:avLst>
              </a:prstGeom>
              <a:solidFill>
                <a:schemeClr val="lt1"/>
              </a:solidFill>
              <a:ln w="34925" cap="flat" cmpd="sng">
                <a:solidFill>
                  <a:srgbClr val="33C072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dist="50800" dir="2700000" algn="t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914400" marR="0" lvl="2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6" name="Google Shape;587;gf65049cc2c_1_408"/>
              <p:cNvGrpSpPr/>
              <p:nvPr/>
            </p:nvGrpSpPr>
            <p:grpSpPr>
              <a:xfrm>
                <a:off x="11702838" y="1430406"/>
                <a:ext cx="142200" cy="4896061"/>
                <a:chOff x="11702838" y="858913"/>
                <a:chExt cx="142200" cy="5705700"/>
              </a:xfrm>
            </p:grpSpPr>
            <p:sp>
              <p:nvSpPr>
                <p:cNvPr id="28" name="Google Shape;588;gf65049cc2c_1_408"/>
                <p:cNvSpPr/>
                <p:nvPr/>
              </p:nvSpPr>
              <p:spPr>
                <a:xfrm>
                  <a:off x="11734246" y="858913"/>
                  <a:ext cx="79200" cy="57057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>
                    <a:alpha val="6669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9" name="Google Shape;589;gf65049cc2c_1_408"/>
                <p:cNvGrpSpPr/>
                <p:nvPr/>
              </p:nvGrpSpPr>
              <p:grpSpPr>
                <a:xfrm>
                  <a:off x="11702838" y="4676335"/>
                  <a:ext cx="142200" cy="388500"/>
                  <a:chOff x="11702838" y="4771585"/>
                  <a:chExt cx="142200" cy="388500"/>
                </a:xfrm>
              </p:grpSpPr>
              <p:sp>
                <p:nvSpPr>
                  <p:cNvPr id="30" name="Google Shape;590;gf65049cc2c_1_408"/>
                  <p:cNvSpPr/>
                  <p:nvPr/>
                </p:nvSpPr>
                <p:spPr>
                  <a:xfrm>
                    <a:off x="11702838" y="4771585"/>
                    <a:ext cx="142200" cy="3885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" name="Google Shape;591;gf65049cc2c_1_408"/>
                  <p:cNvSpPr/>
                  <p:nvPr/>
                </p:nvSpPr>
                <p:spPr>
                  <a:xfrm>
                    <a:off x="11726590" y="4859623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" name="Google Shape;592;gf65049cc2c_1_408"/>
                  <p:cNvSpPr/>
                  <p:nvPr/>
                </p:nvSpPr>
                <p:spPr>
                  <a:xfrm>
                    <a:off x="11726590" y="4944497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" name="Google Shape;593;gf65049cc2c_1_408"/>
                  <p:cNvSpPr/>
                  <p:nvPr/>
                </p:nvSpPr>
                <p:spPr>
                  <a:xfrm>
                    <a:off x="11726590" y="5029370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sp>
        <p:nvSpPr>
          <p:cNvPr id="41" name="TextBox 40"/>
          <p:cNvSpPr txBox="1"/>
          <p:nvPr/>
        </p:nvSpPr>
        <p:spPr>
          <a:xfrm>
            <a:off x="11588262" y="68758"/>
            <a:ext cx="484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25</a:t>
            </a:r>
            <a:endParaRPr lang="ko-KR" altLang="en-US" dirty="0"/>
          </a:p>
        </p:txBody>
      </p:sp>
      <p:sp>
        <p:nvSpPr>
          <p:cNvPr id="42" name="텍스트 개체 틀 4">
            <a:extLst>
              <a:ext uri="{FF2B5EF4-FFF2-40B4-BE49-F238E27FC236}">
                <a16:creationId xmlns:a16="http://schemas.microsoft.com/office/drawing/2014/main" id="{181CE6EC-43A5-4409-9C12-1C3782E8CB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31904" y="110748"/>
            <a:ext cx="3329469" cy="221025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en-US" altLang="ko-KR" sz="1200" dirty="0"/>
              <a:t>Admin-Member</a:t>
            </a:r>
            <a:endParaRPr lang="ko-KR" altLang="en-US" sz="1200" dirty="0"/>
          </a:p>
        </p:txBody>
      </p:sp>
      <p:graphicFrame>
        <p:nvGraphicFramePr>
          <p:cNvPr id="44" name="표 43"/>
          <p:cNvGraphicFramePr>
            <a:graphicFrameLocks noGrp="1"/>
          </p:cNvGraphicFramePr>
          <p:nvPr/>
        </p:nvGraphicFramePr>
        <p:xfrm>
          <a:off x="8693667" y="1587231"/>
          <a:ext cx="3373618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216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1402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1.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관리자 권한으로 탈퇴 시킬 수 있음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7EBD8E02-6AE9-44DE-A92A-4D244406A3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535104"/>
              </p:ext>
            </p:extLst>
          </p:nvPr>
        </p:nvGraphicFramePr>
        <p:xfrm>
          <a:off x="8701013" y="1904093"/>
          <a:ext cx="3373618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216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1402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2.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탈퇴한 회원의 내역도 확인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D446AC7D-66AC-4E92-B172-1F9E77210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838" y="888803"/>
            <a:ext cx="6359855" cy="508039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285350F-0A5E-4767-B35B-7D4FB3FF0D7D}"/>
              </a:ext>
            </a:extLst>
          </p:cNvPr>
          <p:cNvSpPr txBox="1"/>
          <p:nvPr/>
        </p:nvSpPr>
        <p:spPr>
          <a:xfrm>
            <a:off x="6399754" y="1684802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①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EE05C11-C581-45A2-BF6F-4F6563AB9549}"/>
              </a:ext>
            </a:extLst>
          </p:cNvPr>
          <p:cNvSpPr txBox="1"/>
          <p:nvPr/>
        </p:nvSpPr>
        <p:spPr>
          <a:xfrm>
            <a:off x="6368610" y="5388545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1872892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E285E0-25D1-4806-B9DF-3590BD92D4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1587" y="85267"/>
            <a:ext cx="2965331" cy="221025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ko-KR" altLang="en-US" sz="1200" dirty="0"/>
              <a:t>관리자 페이지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215685"/>
              </p:ext>
            </p:extLst>
          </p:nvPr>
        </p:nvGraphicFramePr>
        <p:xfrm>
          <a:off x="8688288" y="476672"/>
          <a:ext cx="3384376" cy="104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</a:tblGrid>
              <a:tr h="258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관리자 페이지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카테고리 관리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</a:tbl>
          </a:graphicData>
        </a:graphic>
      </p:graphicFrame>
      <p:sp>
        <p:nvSpPr>
          <p:cNvPr id="9" name="Google Shape;585;gf65049cc2c_1_408"/>
          <p:cNvSpPr/>
          <p:nvPr/>
        </p:nvSpPr>
        <p:spPr>
          <a:xfrm>
            <a:off x="56600" y="0"/>
            <a:ext cx="12192000" cy="6858000"/>
          </a:xfrm>
          <a:prstGeom prst="rtTriangle">
            <a:avLst/>
          </a:prstGeom>
          <a:solidFill>
            <a:schemeClr val="lt1">
              <a:alpha val="2196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-86755" y="276399"/>
            <a:ext cx="8775043" cy="6581601"/>
            <a:chOff x="56600" y="0"/>
            <a:chExt cx="12192000" cy="6858000"/>
          </a:xfrm>
        </p:grpSpPr>
        <p:sp>
          <p:nvSpPr>
            <p:cNvPr id="11" name="Google Shape;573;gf65049cc2c_1_408"/>
            <p:cNvSpPr/>
            <p:nvPr/>
          </p:nvSpPr>
          <p:spPr>
            <a:xfrm>
              <a:off x="2903773" y="5132513"/>
              <a:ext cx="2743200" cy="12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rgbClr val="88E0D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CONTENTS A</a:t>
              </a:r>
              <a:endParaRPr/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컨텐츠에 대한 내용을 적어요</a:t>
              </a:r>
              <a:endParaRPr sz="1400" b="1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Enjoy your stylish business and campus life with BIZCAM </a:t>
              </a:r>
              <a:endParaRPr/>
            </a:p>
          </p:txBody>
        </p:sp>
        <p:pic>
          <p:nvPicPr>
            <p:cNvPr id="12" name="Google Shape;574;gf65049cc2c_1_40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19935" y="1377292"/>
              <a:ext cx="10145100" cy="3649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575;gf65049cc2c_1_408"/>
            <p:cNvSpPr/>
            <p:nvPr/>
          </p:nvSpPr>
          <p:spPr>
            <a:xfrm>
              <a:off x="9329059" y="2798873"/>
              <a:ext cx="486600" cy="2228100"/>
            </a:xfrm>
            <a:prstGeom prst="rect">
              <a:avLst/>
            </a:prstGeom>
            <a:noFill/>
            <a:ln w="9525" cap="flat" cmpd="sng">
              <a:solidFill>
                <a:srgbClr val="53585B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 u="none" strike="noStrike" cap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4" name="Google Shape;576;gf65049cc2c_1_408"/>
            <p:cNvGrpSpPr/>
            <p:nvPr/>
          </p:nvGrpSpPr>
          <p:grpSpPr>
            <a:xfrm>
              <a:off x="9082987" y="2248646"/>
              <a:ext cx="971875" cy="423741"/>
              <a:chOff x="9955683" y="6767733"/>
              <a:chExt cx="1228200" cy="535500"/>
            </a:xfrm>
          </p:grpSpPr>
          <p:sp>
            <p:nvSpPr>
              <p:cNvPr id="37" name="Google Shape;577;gf65049cc2c_1_408"/>
              <p:cNvSpPr/>
              <p:nvPr/>
            </p:nvSpPr>
            <p:spPr>
              <a:xfrm>
                <a:off x="9955683" y="6767733"/>
                <a:ext cx="1228200" cy="535500"/>
              </a:xfrm>
              <a:prstGeom prst="roundRect">
                <a:avLst>
                  <a:gd name="adj" fmla="val 15448"/>
                </a:avLst>
              </a:prstGeom>
              <a:solidFill>
                <a:schemeClr val="lt1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3500" dist="127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CHECK!!</a:t>
                </a:r>
                <a:endParaRPr/>
              </a:p>
            </p:txBody>
          </p:sp>
          <p:sp>
            <p:nvSpPr>
              <p:cNvPr id="38" name="Google Shape;578;gf65049cc2c_1_408"/>
              <p:cNvSpPr/>
              <p:nvPr/>
            </p:nvSpPr>
            <p:spPr>
              <a:xfrm>
                <a:off x="9955683" y="6767733"/>
                <a:ext cx="344388" cy="344388"/>
              </a:xfrm>
              <a:custGeom>
                <a:avLst/>
                <a:gdLst/>
                <a:ahLst/>
                <a:cxnLst/>
                <a:rect l="l" t="t" r="r" b="b"/>
                <a:pathLst>
                  <a:path w="344388" h="344388" extrusionOk="0">
                    <a:moveTo>
                      <a:pt x="94648" y="0"/>
                    </a:moveTo>
                    <a:lnTo>
                      <a:pt x="344388" y="0"/>
                    </a:lnTo>
                    <a:lnTo>
                      <a:pt x="0" y="344388"/>
                    </a:lnTo>
                    <a:lnTo>
                      <a:pt x="0" y="94648"/>
                    </a:lnTo>
                    <a:cubicBezTo>
                      <a:pt x="0" y="42375"/>
                      <a:pt x="42375" y="0"/>
                      <a:pt x="94648" y="0"/>
                    </a:cubicBezTo>
                    <a:close/>
                  </a:path>
                </a:pathLst>
              </a:custGeom>
              <a:solidFill>
                <a:srgbClr val="53585B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" name="Google Shape;579;gf65049cc2c_1_408"/>
              <p:cNvSpPr/>
              <p:nvPr/>
            </p:nvSpPr>
            <p:spPr>
              <a:xfrm rot="-3593723">
                <a:off x="9983608" y="6822551"/>
                <a:ext cx="142130" cy="87357"/>
              </a:xfrm>
              <a:custGeom>
                <a:avLst/>
                <a:gdLst/>
                <a:ahLst/>
                <a:cxnLst/>
                <a:rect l="l" t="t" r="r" b="b"/>
                <a:pathLst>
                  <a:path w="261614" h="160794" extrusionOk="0">
                    <a:moveTo>
                      <a:pt x="101541" y="2305"/>
                    </a:moveTo>
                    <a:lnTo>
                      <a:pt x="101540" y="2306"/>
                    </a:lnTo>
                    <a:lnTo>
                      <a:pt x="101540" y="2305"/>
                    </a:lnTo>
                    <a:close/>
                    <a:moveTo>
                      <a:pt x="254856" y="121406"/>
                    </a:moveTo>
                    <a:cubicBezTo>
                      <a:pt x="259031" y="125581"/>
                      <a:pt x="261614" y="131350"/>
                      <a:pt x="261614" y="137721"/>
                    </a:cubicBezTo>
                    <a:lnTo>
                      <a:pt x="261613" y="137721"/>
                    </a:lnTo>
                    <a:cubicBezTo>
                      <a:pt x="261613" y="150464"/>
                      <a:pt x="251283" y="160794"/>
                      <a:pt x="238540" y="160794"/>
                    </a:cubicBezTo>
                    <a:lnTo>
                      <a:pt x="24796" y="160793"/>
                    </a:lnTo>
                    <a:lnTo>
                      <a:pt x="21762" y="159536"/>
                    </a:lnTo>
                    <a:lnTo>
                      <a:pt x="11539" y="158190"/>
                    </a:lnTo>
                    <a:lnTo>
                      <a:pt x="11540" y="158189"/>
                    </a:lnTo>
                    <a:cubicBezTo>
                      <a:pt x="504" y="151818"/>
                      <a:pt x="-3277" y="137707"/>
                      <a:pt x="3095" y="126671"/>
                    </a:cubicBezTo>
                    <a:lnTo>
                      <a:pt x="70022" y="10751"/>
                    </a:lnTo>
                    <a:cubicBezTo>
                      <a:pt x="73208" y="5233"/>
                      <a:pt x="78329" y="1529"/>
                      <a:pt x="84033" y="0"/>
                    </a:cubicBezTo>
                    <a:lnTo>
                      <a:pt x="101540" y="2306"/>
                    </a:lnTo>
                    <a:lnTo>
                      <a:pt x="112290" y="16315"/>
                    </a:lnTo>
                    <a:cubicBezTo>
                      <a:pt x="113818" y="22019"/>
                      <a:pt x="113171" y="28305"/>
                      <a:pt x="109985" y="33823"/>
                    </a:cubicBezTo>
                    <a:lnTo>
                      <a:pt x="63321" y="114648"/>
                    </a:lnTo>
                    <a:lnTo>
                      <a:pt x="238541" y="114648"/>
                    </a:lnTo>
                    <a:cubicBezTo>
                      <a:pt x="244912" y="114648"/>
                      <a:pt x="250681" y="117231"/>
                      <a:pt x="254856" y="1214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457200" marR="0" lvl="1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5" name="Google Shape;580;gf65049cc2c_1_408"/>
            <p:cNvGrpSpPr/>
            <p:nvPr/>
          </p:nvGrpSpPr>
          <p:grpSpPr>
            <a:xfrm>
              <a:off x="8350899" y="5196243"/>
              <a:ext cx="2450700" cy="1053900"/>
              <a:chOff x="9469764" y="6767733"/>
              <a:chExt cx="2450700" cy="1053900"/>
            </a:xfrm>
          </p:grpSpPr>
          <p:sp>
            <p:nvSpPr>
              <p:cNvPr id="34" name="Google Shape;581;gf65049cc2c_1_408"/>
              <p:cNvSpPr/>
              <p:nvPr/>
            </p:nvSpPr>
            <p:spPr>
              <a:xfrm>
                <a:off x="9469764" y="6767733"/>
                <a:ext cx="2450700" cy="1053900"/>
              </a:xfrm>
              <a:prstGeom prst="roundRect">
                <a:avLst>
                  <a:gd name="adj" fmla="val 13279"/>
                </a:avLst>
              </a:prstGeom>
              <a:solidFill>
                <a:schemeClr val="lt1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3500" dist="127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 b="1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컨텐츠에 대한 내용을 적어요</a:t>
                </a:r>
                <a:endParaRPr sz="1100" b="1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0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Enjoy your stylish business and campus life with BIZCAM </a:t>
                </a:r>
                <a:endParaRPr/>
              </a:p>
            </p:txBody>
          </p:sp>
          <p:sp>
            <p:nvSpPr>
              <p:cNvPr id="35" name="Google Shape;582;gf65049cc2c_1_408"/>
              <p:cNvSpPr/>
              <p:nvPr/>
            </p:nvSpPr>
            <p:spPr>
              <a:xfrm>
                <a:off x="9469764" y="6767733"/>
                <a:ext cx="344388" cy="344388"/>
              </a:xfrm>
              <a:custGeom>
                <a:avLst/>
                <a:gdLst/>
                <a:ahLst/>
                <a:cxnLst/>
                <a:rect l="l" t="t" r="r" b="b"/>
                <a:pathLst>
                  <a:path w="344388" h="344388" extrusionOk="0">
                    <a:moveTo>
                      <a:pt x="94648" y="0"/>
                    </a:moveTo>
                    <a:lnTo>
                      <a:pt x="344388" y="0"/>
                    </a:lnTo>
                    <a:lnTo>
                      <a:pt x="0" y="344388"/>
                    </a:lnTo>
                    <a:lnTo>
                      <a:pt x="0" y="94648"/>
                    </a:lnTo>
                    <a:cubicBezTo>
                      <a:pt x="0" y="42375"/>
                      <a:pt x="42375" y="0"/>
                      <a:pt x="94648" y="0"/>
                    </a:cubicBezTo>
                    <a:close/>
                  </a:path>
                </a:pathLst>
              </a:custGeom>
              <a:solidFill>
                <a:srgbClr val="53585B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" name="Google Shape;583;gf65049cc2c_1_408"/>
              <p:cNvSpPr/>
              <p:nvPr/>
            </p:nvSpPr>
            <p:spPr>
              <a:xfrm rot="-3593723">
                <a:off x="9514798" y="6813026"/>
                <a:ext cx="142130" cy="87357"/>
              </a:xfrm>
              <a:custGeom>
                <a:avLst/>
                <a:gdLst/>
                <a:ahLst/>
                <a:cxnLst/>
                <a:rect l="l" t="t" r="r" b="b"/>
                <a:pathLst>
                  <a:path w="261614" h="160794" extrusionOk="0">
                    <a:moveTo>
                      <a:pt x="101541" y="2305"/>
                    </a:moveTo>
                    <a:lnTo>
                      <a:pt x="101540" y="2306"/>
                    </a:lnTo>
                    <a:lnTo>
                      <a:pt x="101540" y="2305"/>
                    </a:lnTo>
                    <a:close/>
                    <a:moveTo>
                      <a:pt x="254856" y="121406"/>
                    </a:moveTo>
                    <a:cubicBezTo>
                      <a:pt x="259031" y="125581"/>
                      <a:pt x="261614" y="131350"/>
                      <a:pt x="261614" y="137721"/>
                    </a:cubicBezTo>
                    <a:lnTo>
                      <a:pt x="261613" y="137721"/>
                    </a:lnTo>
                    <a:cubicBezTo>
                      <a:pt x="261613" y="150464"/>
                      <a:pt x="251283" y="160794"/>
                      <a:pt x="238540" y="160794"/>
                    </a:cubicBezTo>
                    <a:lnTo>
                      <a:pt x="24796" y="160793"/>
                    </a:lnTo>
                    <a:lnTo>
                      <a:pt x="21762" y="159536"/>
                    </a:lnTo>
                    <a:lnTo>
                      <a:pt x="11539" y="158190"/>
                    </a:lnTo>
                    <a:lnTo>
                      <a:pt x="11540" y="158189"/>
                    </a:lnTo>
                    <a:cubicBezTo>
                      <a:pt x="504" y="151818"/>
                      <a:pt x="-3277" y="137707"/>
                      <a:pt x="3095" y="126671"/>
                    </a:cubicBezTo>
                    <a:lnTo>
                      <a:pt x="70022" y="10751"/>
                    </a:lnTo>
                    <a:cubicBezTo>
                      <a:pt x="73208" y="5233"/>
                      <a:pt x="78329" y="1529"/>
                      <a:pt x="84033" y="0"/>
                    </a:cubicBezTo>
                    <a:lnTo>
                      <a:pt x="101540" y="2306"/>
                    </a:lnTo>
                    <a:lnTo>
                      <a:pt x="112290" y="16315"/>
                    </a:lnTo>
                    <a:cubicBezTo>
                      <a:pt x="113818" y="22019"/>
                      <a:pt x="113171" y="28305"/>
                      <a:pt x="109985" y="33823"/>
                    </a:cubicBezTo>
                    <a:lnTo>
                      <a:pt x="63321" y="114648"/>
                    </a:lnTo>
                    <a:lnTo>
                      <a:pt x="238541" y="114648"/>
                    </a:lnTo>
                    <a:cubicBezTo>
                      <a:pt x="244912" y="114648"/>
                      <a:pt x="250681" y="117231"/>
                      <a:pt x="254856" y="1214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457200" marR="0" lvl="1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6" name="Google Shape;584;gf65049cc2c_1_408"/>
            <p:cNvGrpSpPr/>
            <p:nvPr/>
          </p:nvGrpSpPr>
          <p:grpSpPr>
            <a:xfrm>
              <a:off x="56600" y="0"/>
              <a:ext cx="12192000" cy="6858000"/>
              <a:chOff x="0" y="0"/>
              <a:chExt cx="12192000" cy="6858000"/>
            </a:xfrm>
          </p:grpSpPr>
          <p:sp>
            <p:nvSpPr>
              <p:cNvPr id="24" name="Google Shape;585;gf65049cc2c_1_408"/>
              <p:cNvSpPr/>
              <p:nvPr/>
            </p:nvSpPr>
            <p:spPr>
              <a:xfrm>
                <a:off x="0" y="0"/>
                <a:ext cx="12192000" cy="6858000"/>
              </a:xfrm>
              <a:prstGeom prst="rtTriangle">
                <a:avLst/>
              </a:prstGeom>
              <a:solidFill>
                <a:schemeClr val="lt1">
                  <a:alpha val="2196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586;gf65049cc2c_1_408"/>
              <p:cNvSpPr/>
              <p:nvPr/>
            </p:nvSpPr>
            <p:spPr>
              <a:xfrm>
                <a:off x="202503" y="190499"/>
                <a:ext cx="11808001" cy="6477001"/>
              </a:xfrm>
              <a:prstGeom prst="roundRect">
                <a:avLst>
                  <a:gd name="adj" fmla="val 3178"/>
                </a:avLst>
              </a:prstGeom>
              <a:solidFill>
                <a:schemeClr val="lt1"/>
              </a:solidFill>
              <a:ln w="34925" cap="flat" cmpd="sng">
                <a:solidFill>
                  <a:srgbClr val="33C072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dist="50800" dir="2700000" algn="t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914400" marR="0" lvl="2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6" name="Google Shape;587;gf65049cc2c_1_408"/>
              <p:cNvGrpSpPr/>
              <p:nvPr/>
            </p:nvGrpSpPr>
            <p:grpSpPr>
              <a:xfrm>
                <a:off x="11702838" y="1430406"/>
                <a:ext cx="142200" cy="4896061"/>
                <a:chOff x="11702838" y="858913"/>
                <a:chExt cx="142200" cy="5705700"/>
              </a:xfrm>
            </p:grpSpPr>
            <p:sp>
              <p:nvSpPr>
                <p:cNvPr id="28" name="Google Shape;588;gf65049cc2c_1_408"/>
                <p:cNvSpPr/>
                <p:nvPr/>
              </p:nvSpPr>
              <p:spPr>
                <a:xfrm>
                  <a:off x="11734246" y="858913"/>
                  <a:ext cx="79200" cy="57057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>
                    <a:alpha val="6669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9" name="Google Shape;589;gf65049cc2c_1_408"/>
                <p:cNvGrpSpPr/>
                <p:nvPr/>
              </p:nvGrpSpPr>
              <p:grpSpPr>
                <a:xfrm>
                  <a:off x="11702838" y="4676335"/>
                  <a:ext cx="142200" cy="388500"/>
                  <a:chOff x="11702838" y="4771585"/>
                  <a:chExt cx="142200" cy="388500"/>
                </a:xfrm>
              </p:grpSpPr>
              <p:sp>
                <p:nvSpPr>
                  <p:cNvPr id="30" name="Google Shape;590;gf65049cc2c_1_408"/>
                  <p:cNvSpPr/>
                  <p:nvPr/>
                </p:nvSpPr>
                <p:spPr>
                  <a:xfrm>
                    <a:off x="11702838" y="4771585"/>
                    <a:ext cx="142200" cy="3885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" name="Google Shape;591;gf65049cc2c_1_408"/>
                  <p:cNvSpPr/>
                  <p:nvPr/>
                </p:nvSpPr>
                <p:spPr>
                  <a:xfrm>
                    <a:off x="11726590" y="4859623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" name="Google Shape;592;gf65049cc2c_1_408"/>
                  <p:cNvSpPr/>
                  <p:nvPr/>
                </p:nvSpPr>
                <p:spPr>
                  <a:xfrm>
                    <a:off x="11726590" y="4944497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" name="Google Shape;593;gf65049cc2c_1_408"/>
                  <p:cNvSpPr/>
                  <p:nvPr/>
                </p:nvSpPr>
                <p:spPr>
                  <a:xfrm>
                    <a:off x="11726590" y="5029370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sp>
        <p:nvSpPr>
          <p:cNvPr id="41" name="TextBox 40"/>
          <p:cNvSpPr txBox="1"/>
          <p:nvPr/>
        </p:nvSpPr>
        <p:spPr>
          <a:xfrm>
            <a:off x="11588262" y="68758"/>
            <a:ext cx="484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26</a:t>
            </a:r>
            <a:endParaRPr lang="ko-KR" altLang="en-US" dirty="0"/>
          </a:p>
        </p:txBody>
      </p:sp>
      <p:sp>
        <p:nvSpPr>
          <p:cNvPr id="42" name="텍스트 개체 틀 4">
            <a:extLst>
              <a:ext uri="{FF2B5EF4-FFF2-40B4-BE49-F238E27FC236}">
                <a16:creationId xmlns:a16="http://schemas.microsoft.com/office/drawing/2014/main" id="{181CE6EC-43A5-4409-9C12-1C3782E8CB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31904" y="110748"/>
            <a:ext cx="3329469" cy="221025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en-US" altLang="ko-KR" sz="1200" dirty="0"/>
              <a:t>Admin-Category</a:t>
            </a:r>
            <a:endParaRPr lang="ko-KR" altLang="en-US" sz="1200" dirty="0"/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786232"/>
              </p:ext>
            </p:extLst>
          </p:nvPr>
        </p:nvGraphicFramePr>
        <p:xfrm>
          <a:off x="8693667" y="1587231"/>
          <a:ext cx="3373618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216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1402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1.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카테고리를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D478C237-CA79-44ED-81D2-7E38BF2444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64366"/>
              </p:ext>
            </p:extLst>
          </p:nvPr>
        </p:nvGraphicFramePr>
        <p:xfrm>
          <a:off x="8701013" y="1904093"/>
          <a:ext cx="3373618" cy="2514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2216">
                  <a:extLst>
                    <a:ext uri="{9D8B030D-6E8A-4147-A177-3AD203B41FA5}">
                      <a16:colId xmlns:a16="http://schemas.microsoft.com/office/drawing/2014/main" val="3266450044"/>
                    </a:ext>
                  </a:extLst>
                </a:gridCol>
                <a:gridCol w="3021402">
                  <a:extLst>
                    <a:ext uri="{9D8B030D-6E8A-4147-A177-3AD203B41FA5}">
                      <a16:colId xmlns:a16="http://schemas.microsoft.com/office/drawing/2014/main" val="4165860566"/>
                    </a:ext>
                  </a:extLst>
                </a:gridCol>
              </a:tblGrid>
              <a:tr h="245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2.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카테고리를 삭제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2001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69F4CCF5-260B-47F4-B1F7-B437C61FC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770" y="884052"/>
            <a:ext cx="7156295" cy="557924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FF8DBE3-4473-40FA-B886-E9BBE8D088E0}"/>
              </a:ext>
            </a:extLst>
          </p:cNvPr>
          <p:cNvSpPr txBox="1"/>
          <p:nvPr/>
        </p:nvSpPr>
        <p:spPr>
          <a:xfrm>
            <a:off x="4300766" y="1169009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①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51495EA-DDB8-45E0-B2EA-25E7971767FE}"/>
              </a:ext>
            </a:extLst>
          </p:cNvPr>
          <p:cNvSpPr txBox="1"/>
          <p:nvPr/>
        </p:nvSpPr>
        <p:spPr>
          <a:xfrm>
            <a:off x="7436338" y="1838691"/>
            <a:ext cx="5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2574055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E285E0-25D1-4806-B9DF-3590BD92D4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1587" y="85267"/>
            <a:ext cx="2965331" cy="221025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ko-KR" altLang="en-US" sz="1200" dirty="0"/>
              <a:t>반응형 페이지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864091"/>
              </p:ext>
            </p:extLst>
          </p:nvPr>
        </p:nvGraphicFramePr>
        <p:xfrm>
          <a:off x="8688288" y="476672"/>
          <a:ext cx="3384376" cy="104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</a:tblGrid>
              <a:tr h="258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메인 페이지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</a:tbl>
          </a:graphicData>
        </a:graphic>
      </p:graphicFrame>
      <p:sp>
        <p:nvSpPr>
          <p:cNvPr id="9" name="Google Shape;585;gf65049cc2c_1_408"/>
          <p:cNvSpPr/>
          <p:nvPr/>
        </p:nvSpPr>
        <p:spPr>
          <a:xfrm>
            <a:off x="56600" y="0"/>
            <a:ext cx="12192000" cy="6858000"/>
          </a:xfrm>
          <a:prstGeom prst="rtTriangle">
            <a:avLst/>
          </a:prstGeom>
          <a:solidFill>
            <a:schemeClr val="lt1">
              <a:alpha val="2196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-86755" y="276399"/>
            <a:ext cx="8775043" cy="6581601"/>
            <a:chOff x="56600" y="0"/>
            <a:chExt cx="12192000" cy="6858000"/>
          </a:xfrm>
        </p:grpSpPr>
        <p:sp>
          <p:nvSpPr>
            <p:cNvPr id="11" name="Google Shape;573;gf65049cc2c_1_408"/>
            <p:cNvSpPr/>
            <p:nvPr/>
          </p:nvSpPr>
          <p:spPr>
            <a:xfrm>
              <a:off x="2903773" y="5132513"/>
              <a:ext cx="2743200" cy="12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rgbClr val="88E0D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CONTENTS A</a:t>
              </a:r>
              <a:endParaRPr/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컨텐츠에 대한 내용을 적어요</a:t>
              </a:r>
              <a:endParaRPr sz="1400" b="1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Enjoy your stylish business and campus life with BIZCAM </a:t>
              </a:r>
              <a:endParaRPr/>
            </a:p>
          </p:txBody>
        </p:sp>
        <p:pic>
          <p:nvPicPr>
            <p:cNvPr id="12" name="Google Shape;574;gf65049cc2c_1_40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19935" y="1377292"/>
              <a:ext cx="10145100" cy="3649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575;gf65049cc2c_1_408"/>
            <p:cNvSpPr/>
            <p:nvPr/>
          </p:nvSpPr>
          <p:spPr>
            <a:xfrm>
              <a:off x="9329059" y="2798873"/>
              <a:ext cx="486600" cy="2228100"/>
            </a:xfrm>
            <a:prstGeom prst="rect">
              <a:avLst/>
            </a:prstGeom>
            <a:noFill/>
            <a:ln w="9525" cap="flat" cmpd="sng">
              <a:solidFill>
                <a:srgbClr val="53585B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 u="none" strike="noStrike" cap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4" name="Google Shape;576;gf65049cc2c_1_408"/>
            <p:cNvGrpSpPr/>
            <p:nvPr/>
          </p:nvGrpSpPr>
          <p:grpSpPr>
            <a:xfrm>
              <a:off x="9082987" y="2248646"/>
              <a:ext cx="971875" cy="423741"/>
              <a:chOff x="9955683" y="6767733"/>
              <a:chExt cx="1228200" cy="535500"/>
            </a:xfrm>
          </p:grpSpPr>
          <p:sp>
            <p:nvSpPr>
              <p:cNvPr id="37" name="Google Shape;577;gf65049cc2c_1_408"/>
              <p:cNvSpPr/>
              <p:nvPr/>
            </p:nvSpPr>
            <p:spPr>
              <a:xfrm>
                <a:off x="9955683" y="6767733"/>
                <a:ext cx="1228200" cy="535500"/>
              </a:xfrm>
              <a:prstGeom prst="roundRect">
                <a:avLst>
                  <a:gd name="adj" fmla="val 15448"/>
                </a:avLst>
              </a:prstGeom>
              <a:solidFill>
                <a:schemeClr val="lt1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3500" dist="127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CHECK!!</a:t>
                </a:r>
                <a:endParaRPr/>
              </a:p>
            </p:txBody>
          </p:sp>
          <p:sp>
            <p:nvSpPr>
              <p:cNvPr id="38" name="Google Shape;578;gf65049cc2c_1_408"/>
              <p:cNvSpPr/>
              <p:nvPr/>
            </p:nvSpPr>
            <p:spPr>
              <a:xfrm>
                <a:off x="9955683" y="6767733"/>
                <a:ext cx="344388" cy="344388"/>
              </a:xfrm>
              <a:custGeom>
                <a:avLst/>
                <a:gdLst/>
                <a:ahLst/>
                <a:cxnLst/>
                <a:rect l="l" t="t" r="r" b="b"/>
                <a:pathLst>
                  <a:path w="344388" h="344388" extrusionOk="0">
                    <a:moveTo>
                      <a:pt x="94648" y="0"/>
                    </a:moveTo>
                    <a:lnTo>
                      <a:pt x="344388" y="0"/>
                    </a:lnTo>
                    <a:lnTo>
                      <a:pt x="0" y="344388"/>
                    </a:lnTo>
                    <a:lnTo>
                      <a:pt x="0" y="94648"/>
                    </a:lnTo>
                    <a:cubicBezTo>
                      <a:pt x="0" y="42375"/>
                      <a:pt x="42375" y="0"/>
                      <a:pt x="94648" y="0"/>
                    </a:cubicBezTo>
                    <a:close/>
                  </a:path>
                </a:pathLst>
              </a:custGeom>
              <a:solidFill>
                <a:srgbClr val="53585B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" name="Google Shape;579;gf65049cc2c_1_408"/>
              <p:cNvSpPr/>
              <p:nvPr/>
            </p:nvSpPr>
            <p:spPr>
              <a:xfrm rot="-3593723">
                <a:off x="9983608" y="6822551"/>
                <a:ext cx="142130" cy="87357"/>
              </a:xfrm>
              <a:custGeom>
                <a:avLst/>
                <a:gdLst/>
                <a:ahLst/>
                <a:cxnLst/>
                <a:rect l="l" t="t" r="r" b="b"/>
                <a:pathLst>
                  <a:path w="261614" h="160794" extrusionOk="0">
                    <a:moveTo>
                      <a:pt x="101541" y="2305"/>
                    </a:moveTo>
                    <a:lnTo>
                      <a:pt x="101540" y="2306"/>
                    </a:lnTo>
                    <a:lnTo>
                      <a:pt x="101540" y="2305"/>
                    </a:lnTo>
                    <a:close/>
                    <a:moveTo>
                      <a:pt x="254856" y="121406"/>
                    </a:moveTo>
                    <a:cubicBezTo>
                      <a:pt x="259031" y="125581"/>
                      <a:pt x="261614" y="131350"/>
                      <a:pt x="261614" y="137721"/>
                    </a:cubicBezTo>
                    <a:lnTo>
                      <a:pt x="261613" y="137721"/>
                    </a:lnTo>
                    <a:cubicBezTo>
                      <a:pt x="261613" y="150464"/>
                      <a:pt x="251283" y="160794"/>
                      <a:pt x="238540" y="160794"/>
                    </a:cubicBezTo>
                    <a:lnTo>
                      <a:pt x="24796" y="160793"/>
                    </a:lnTo>
                    <a:lnTo>
                      <a:pt x="21762" y="159536"/>
                    </a:lnTo>
                    <a:lnTo>
                      <a:pt x="11539" y="158190"/>
                    </a:lnTo>
                    <a:lnTo>
                      <a:pt x="11540" y="158189"/>
                    </a:lnTo>
                    <a:cubicBezTo>
                      <a:pt x="504" y="151818"/>
                      <a:pt x="-3277" y="137707"/>
                      <a:pt x="3095" y="126671"/>
                    </a:cubicBezTo>
                    <a:lnTo>
                      <a:pt x="70022" y="10751"/>
                    </a:lnTo>
                    <a:cubicBezTo>
                      <a:pt x="73208" y="5233"/>
                      <a:pt x="78329" y="1529"/>
                      <a:pt x="84033" y="0"/>
                    </a:cubicBezTo>
                    <a:lnTo>
                      <a:pt x="101540" y="2306"/>
                    </a:lnTo>
                    <a:lnTo>
                      <a:pt x="112290" y="16315"/>
                    </a:lnTo>
                    <a:cubicBezTo>
                      <a:pt x="113818" y="22019"/>
                      <a:pt x="113171" y="28305"/>
                      <a:pt x="109985" y="33823"/>
                    </a:cubicBezTo>
                    <a:lnTo>
                      <a:pt x="63321" y="114648"/>
                    </a:lnTo>
                    <a:lnTo>
                      <a:pt x="238541" y="114648"/>
                    </a:lnTo>
                    <a:cubicBezTo>
                      <a:pt x="244912" y="114648"/>
                      <a:pt x="250681" y="117231"/>
                      <a:pt x="254856" y="1214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457200" marR="0" lvl="1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5" name="Google Shape;580;gf65049cc2c_1_408"/>
            <p:cNvGrpSpPr/>
            <p:nvPr/>
          </p:nvGrpSpPr>
          <p:grpSpPr>
            <a:xfrm>
              <a:off x="8350899" y="5196243"/>
              <a:ext cx="2450700" cy="1053900"/>
              <a:chOff x="9469764" y="6767733"/>
              <a:chExt cx="2450700" cy="1053900"/>
            </a:xfrm>
          </p:grpSpPr>
          <p:sp>
            <p:nvSpPr>
              <p:cNvPr id="34" name="Google Shape;581;gf65049cc2c_1_408"/>
              <p:cNvSpPr/>
              <p:nvPr/>
            </p:nvSpPr>
            <p:spPr>
              <a:xfrm>
                <a:off x="9469764" y="6767733"/>
                <a:ext cx="2450700" cy="1053900"/>
              </a:xfrm>
              <a:prstGeom prst="roundRect">
                <a:avLst>
                  <a:gd name="adj" fmla="val 13279"/>
                </a:avLst>
              </a:prstGeom>
              <a:solidFill>
                <a:schemeClr val="lt1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3500" dist="127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 b="1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컨텐츠에 대한 내용을 적어요</a:t>
                </a:r>
                <a:endParaRPr sz="1100" b="1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0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Enjoy your stylish business and campus life with BIZCAM </a:t>
                </a:r>
                <a:endParaRPr/>
              </a:p>
            </p:txBody>
          </p:sp>
          <p:sp>
            <p:nvSpPr>
              <p:cNvPr id="35" name="Google Shape;582;gf65049cc2c_1_408"/>
              <p:cNvSpPr/>
              <p:nvPr/>
            </p:nvSpPr>
            <p:spPr>
              <a:xfrm>
                <a:off x="9469764" y="6767733"/>
                <a:ext cx="344388" cy="344388"/>
              </a:xfrm>
              <a:custGeom>
                <a:avLst/>
                <a:gdLst/>
                <a:ahLst/>
                <a:cxnLst/>
                <a:rect l="l" t="t" r="r" b="b"/>
                <a:pathLst>
                  <a:path w="344388" h="344388" extrusionOk="0">
                    <a:moveTo>
                      <a:pt x="94648" y="0"/>
                    </a:moveTo>
                    <a:lnTo>
                      <a:pt x="344388" y="0"/>
                    </a:lnTo>
                    <a:lnTo>
                      <a:pt x="0" y="344388"/>
                    </a:lnTo>
                    <a:lnTo>
                      <a:pt x="0" y="94648"/>
                    </a:lnTo>
                    <a:cubicBezTo>
                      <a:pt x="0" y="42375"/>
                      <a:pt x="42375" y="0"/>
                      <a:pt x="94648" y="0"/>
                    </a:cubicBezTo>
                    <a:close/>
                  </a:path>
                </a:pathLst>
              </a:custGeom>
              <a:solidFill>
                <a:srgbClr val="53585B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" name="Google Shape;583;gf65049cc2c_1_408"/>
              <p:cNvSpPr/>
              <p:nvPr/>
            </p:nvSpPr>
            <p:spPr>
              <a:xfrm rot="-3593723">
                <a:off x="9514798" y="6813026"/>
                <a:ext cx="142130" cy="87357"/>
              </a:xfrm>
              <a:custGeom>
                <a:avLst/>
                <a:gdLst/>
                <a:ahLst/>
                <a:cxnLst/>
                <a:rect l="l" t="t" r="r" b="b"/>
                <a:pathLst>
                  <a:path w="261614" h="160794" extrusionOk="0">
                    <a:moveTo>
                      <a:pt x="101541" y="2305"/>
                    </a:moveTo>
                    <a:lnTo>
                      <a:pt x="101540" y="2306"/>
                    </a:lnTo>
                    <a:lnTo>
                      <a:pt x="101540" y="2305"/>
                    </a:lnTo>
                    <a:close/>
                    <a:moveTo>
                      <a:pt x="254856" y="121406"/>
                    </a:moveTo>
                    <a:cubicBezTo>
                      <a:pt x="259031" y="125581"/>
                      <a:pt x="261614" y="131350"/>
                      <a:pt x="261614" y="137721"/>
                    </a:cubicBezTo>
                    <a:lnTo>
                      <a:pt x="261613" y="137721"/>
                    </a:lnTo>
                    <a:cubicBezTo>
                      <a:pt x="261613" y="150464"/>
                      <a:pt x="251283" y="160794"/>
                      <a:pt x="238540" y="160794"/>
                    </a:cubicBezTo>
                    <a:lnTo>
                      <a:pt x="24796" y="160793"/>
                    </a:lnTo>
                    <a:lnTo>
                      <a:pt x="21762" y="159536"/>
                    </a:lnTo>
                    <a:lnTo>
                      <a:pt x="11539" y="158190"/>
                    </a:lnTo>
                    <a:lnTo>
                      <a:pt x="11540" y="158189"/>
                    </a:lnTo>
                    <a:cubicBezTo>
                      <a:pt x="504" y="151818"/>
                      <a:pt x="-3277" y="137707"/>
                      <a:pt x="3095" y="126671"/>
                    </a:cubicBezTo>
                    <a:lnTo>
                      <a:pt x="70022" y="10751"/>
                    </a:lnTo>
                    <a:cubicBezTo>
                      <a:pt x="73208" y="5233"/>
                      <a:pt x="78329" y="1529"/>
                      <a:pt x="84033" y="0"/>
                    </a:cubicBezTo>
                    <a:lnTo>
                      <a:pt x="101540" y="2306"/>
                    </a:lnTo>
                    <a:lnTo>
                      <a:pt x="112290" y="16315"/>
                    </a:lnTo>
                    <a:cubicBezTo>
                      <a:pt x="113818" y="22019"/>
                      <a:pt x="113171" y="28305"/>
                      <a:pt x="109985" y="33823"/>
                    </a:cubicBezTo>
                    <a:lnTo>
                      <a:pt x="63321" y="114648"/>
                    </a:lnTo>
                    <a:lnTo>
                      <a:pt x="238541" y="114648"/>
                    </a:lnTo>
                    <a:cubicBezTo>
                      <a:pt x="244912" y="114648"/>
                      <a:pt x="250681" y="117231"/>
                      <a:pt x="254856" y="1214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457200" marR="0" lvl="1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6" name="Google Shape;584;gf65049cc2c_1_408"/>
            <p:cNvGrpSpPr/>
            <p:nvPr/>
          </p:nvGrpSpPr>
          <p:grpSpPr>
            <a:xfrm>
              <a:off x="56600" y="0"/>
              <a:ext cx="12192000" cy="6858000"/>
              <a:chOff x="0" y="0"/>
              <a:chExt cx="12192000" cy="6858000"/>
            </a:xfrm>
          </p:grpSpPr>
          <p:sp>
            <p:nvSpPr>
              <p:cNvPr id="24" name="Google Shape;585;gf65049cc2c_1_408"/>
              <p:cNvSpPr/>
              <p:nvPr/>
            </p:nvSpPr>
            <p:spPr>
              <a:xfrm>
                <a:off x="0" y="0"/>
                <a:ext cx="12192000" cy="6858000"/>
              </a:xfrm>
              <a:prstGeom prst="rtTriangle">
                <a:avLst/>
              </a:prstGeom>
              <a:solidFill>
                <a:schemeClr val="lt1">
                  <a:alpha val="2196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586;gf65049cc2c_1_408"/>
              <p:cNvSpPr/>
              <p:nvPr/>
            </p:nvSpPr>
            <p:spPr>
              <a:xfrm>
                <a:off x="202503" y="190499"/>
                <a:ext cx="11808001" cy="6477001"/>
              </a:xfrm>
              <a:prstGeom prst="roundRect">
                <a:avLst>
                  <a:gd name="adj" fmla="val 3178"/>
                </a:avLst>
              </a:prstGeom>
              <a:solidFill>
                <a:schemeClr val="lt1"/>
              </a:solidFill>
              <a:ln w="34925" cap="flat" cmpd="sng">
                <a:solidFill>
                  <a:srgbClr val="33C072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dist="50800" dir="2700000" algn="t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914400" marR="0" lvl="2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6" name="Google Shape;587;gf65049cc2c_1_408"/>
              <p:cNvGrpSpPr/>
              <p:nvPr/>
            </p:nvGrpSpPr>
            <p:grpSpPr>
              <a:xfrm>
                <a:off x="11702838" y="1430406"/>
                <a:ext cx="142200" cy="4896061"/>
                <a:chOff x="11702838" y="858913"/>
                <a:chExt cx="142200" cy="5705700"/>
              </a:xfrm>
            </p:grpSpPr>
            <p:sp>
              <p:nvSpPr>
                <p:cNvPr id="28" name="Google Shape;588;gf65049cc2c_1_408"/>
                <p:cNvSpPr/>
                <p:nvPr/>
              </p:nvSpPr>
              <p:spPr>
                <a:xfrm>
                  <a:off x="11734246" y="858913"/>
                  <a:ext cx="79200" cy="57057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>
                    <a:alpha val="6669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9" name="Google Shape;589;gf65049cc2c_1_408"/>
                <p:cNvGrpSpPr/>
                <p:nvPr/>
              </p:nvGrpSpPr>
              <p:grpSpPr>
                <a:xfrm>
                  <a:off x="11702838" y="4676335"/>
                  <a:ext cx="142200" cy="388500"/>
                  <a:chOff x="11702838" y="4771585"/>
                  <a:chExt cx="142200" cy="388500"/>
                </a:xfrm>
              </p:grpSpPr>
              <p:sp>
                <p:nvSpPr>
                  <p:cNvPr id="30" name="Google Shape;590;gf65049cc2c_1_408"/>
                  <p:cNvSpPr/>
                  <p:nvPr/>
                </p:nvSpPr>
                <p:spPr>
                  <a:xfrm>
                    <a:off x="11702838" y="4771585"/>
                    <a:ext cx="142200" cy="3885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" name="Google Shape;591;gf65049cc2c_1_408"/>
                  <p:cNvSpPr/>
                  <p:nvPr/>
                </p:nvSpPr>
                <p:spPr>
                  <a:xfrm>
                    <a:off x="11726590" y="4859623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" name="Google Shape;592;gf65049cc2c_1_408"/>
                  <p:cNvSpPr/>
                  <p:nvPr/>
                </p:nvSpPr>
                <p:spPr>
                  <a:xfrm>
                    <a:off x="11726590" y="4944497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" name="Google Shape;593;gf65049cc2c_1_408"/>
                  <p:cNvSpPr/>
                  <p:nvPr/>
                </p:nvSpPr>
                <p:spPr>
                  <a:xfrm>
                    <a:off x="11726590" y="5029370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sp>
        <p:nvSpPr>
          <p:cNvPr id="41" name="TextBox 40"/>
          <p:cNvSpPr txBox="1"/>
          <p:nvPr/>
        </p:nvSpPr>
        <p:spPr>
          <a:xfrm>
            <a:off x="11588262" y="68758"/>
            <a:ext cx="484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28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3ABE2A-C8D8-48F1-8DB9-81AF2A35F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547" y="582691"/>
            <a:ext cx="4889410" cy="322879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1608273-8207-4A7C-9325-4797E7B8B6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880" y="2025101"/>
            <a:ext cx="3421131" cy="437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559316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3c0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gf65049cc2c_1_0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sp>
          <p:nvSpPr>
            <p:cNvPr id="159" name="Google Shape;159;gf65049cc2c_1_0"/>
            <p:cNvSpPr/>
            <p:nvPr/>
          </p:nvSpPr>
          <p:spPr>
            <a:xfrm>
              <a:off x="0" y="0"/>
              <a:ext cx="12192000" cy="6858000"/>
            </a:xfrm>
            <a:prstGeom prst="rtTriangle">
              <a:avLst/>
            </a:prstGeom>
            <a:solidFill>
              <a:schemeClr val="lt1">
                <a:alpha val="21960"/>
              </a:schemeClr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60" name="Google Shape;160;gf65049cc2c_1_0"/>
            <p:cNvSpPr/>
            <p:nvPr/>
          </p:nvSpPr>
          <p:spPr>
            <a:xfrm>
              <a:off x="191999" y="199622"/>
              <a:ext cx="11808000" cy="6477000"/>
            </a:xfrm>
            <a:prstGeom prst="roundRect">
              <a:avLst>
                <a:gd name="adj" fmla="val 3178"/>
              </a:avLst>
            </a:prstGeom>
            <a:solidFill>
              <a:schemeClr val="lt1"/>
            </a:solidFill>
            <a:ln w="34925" cap="flat" cmpd="sng">
              <a:solidFill>
                <a:srgbClr val="33c072"/>
              </a:solidFill>
              <a:prstDash val="solid"/>
              <a:miter/>
            </a:ln>
            <a:effectLst>
              <a:outerShdw dist="50800" dir="2700000" algn="t" rotWithShape="0">
                <a:srgbClr val="000000">
                  <a:alpha val="29800"/>
                </a:srgbClr>
              </a:outerShdw>
            </a:effectLst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1" name="Google Shape;161;gf65049cc2c_1_0"/>
            <p:cNvGrpSpPr/>
            <p:nvPr/>
          </p:nvGrpSpPr>
          <p:grpSpPr>
            <a:xfrm rot="0">
              <a:off x="11702838" y="1430406"/>
              <a:ext cx="142200" cy="4896061"/>
              <a:chOff x="11702838" y="858913"/>
              <a:chExt cx="142200" cy="5705700"/>
            </a:xfrm>
          </p:grpSpPr>
          <p:sp>
            <p:nvSpPr>
              <p:cNvPr id="162" name="Google Shape;162;gf65049cc2c_1_0"/>
              <p:cNvSpPr/>
              <p:nvPr/>
            </p:nvSpPr>
            <p:spPr>
              <a:xfrm>
                <a:off x="11734246" y="858913"/>
                <a:ext cx="79200" cy="5705700"/>
              </a:xfrm>
              <a:prstGeom prst="roundRect">
                <a:avLst>
                  <a:gd name="adj" fmla="val 50000"/>
                </a:avLst>
              </a:prstGeom>
              <a:solidFill>
                <a:schemeClr val="dk1">
                  <a:alpha val="6670"/>
                </a:schemeClr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3" name="Google Shape;163;gf65049cc2c_1_0"/>
              <p:cNvGrpSpPr/>
              <p:nvPr/>
            </p:nvGrpSpPr>
            <p:grpSpPr>
              <a:xfrm rot="0">
                <a:off x="11702838" y="4676335"/>
                <a:ext cx="142200" cy="388500"/>
                <a:chOff x="11702838" y="4771585"/>
                <a:chExt cx="142200" cy="388500"/>
              </a:xfrm>
            </p:grpSpPr>
            <p:sp>
              <p:nvSpPr>
                <p:cNvPr id="164" name="Google Shape;164;gf65049cc2c_1_0"/>
                <p:cNvSpPr/>
                <p:nvPr/>
              </p:nvSpPr>
              <p:spPr>
                <a:xfrm>
                  <a:off x="11702838" y="4771585"/>
                  <a:ext cx="142200" cy="3885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" name="Google Shape;165;gf65049cc2c_1_0"/>
                <p:cNvSpPr/>
                <p:nvPr/>
              </p:nvSpPr>
              <p:spPr>
                <a:xfrm>
                  <a:off x="11726590" y="4859623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6" name="Google Shape;166;gf65049cc2c_1_0"/>
                <p:cNvSpPr/>
                <p:nvPr/>
              </p:nvSpPr>
              <p:spPr>
                <a:xfrm>
                  <a:off x="11726590" y="4944497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" name="Google Shape;167;gf65049cc2c_1_0"/>
                <p:cNvSpPr/>
                <p:nvPr/>
              </p:nvSpPr>
              <p:spPr>
                <a:xfrm>
                  <a:off x="11726590" y="5029370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68" name="Google Shape;168;gf65049cc2c_1_0"/>
            <p:cNvSpPr/>
            <p:nvPr/>
          </p:nvSpPr>
          <p:spPr>
            <a:xfrm>
              <a:off x="263639" y="277461"/>
              <a:ext cx="11664600" cy="594300"/>
            </a:xfrm>
            <a:prstGeom prst="round2SameRect">
              <a:avLst>
                <a:gd name="adj1" fmla="val 22575"/>
                <a:gd name="adj2" fmla="val 14519"/>
              </a:avLst>
            </a:prstGeom>
            <a:solidFill>
              <a:srgbClr val="f2f2f2"/>
            </a:solidFill>
            <a:ln>
              <a:noFill/>
            </a:ln>
          </p:spPr>
          <p:txBody>
            <a:bodyPr wrap="square" lIns="91424" tIns="45700" rIns="91424" bIns="0" anchor="t" anchorCtr="0">
              <a:noAutofit/>
            </a:bodyPr>
            <a:lstStyle/>
            <a:p>
              <a:pPr marL="457200" marR="0" lvl="0" indent="-406400" algn="l" rtl="0"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ct val="25000"/>
                <a:buChar char="❏"/>
                <a:defRPr/>
              </a:pPr>
              <a:r>
                <a:rPr lang="en-US" sz="2800" b="1">
                  <a:solidFill>
                    <a:srgbClr val="595959"/>
                  </a:solidFill>
                  <a:latin typeface="맑은 고딕"/>
                  <a:ea typeface="맑은 고딕"/>
                </a:rPr>
                <a:t>개요</a:t>
              </a:r>
              <a:endParaRPr lang="en-US" sz="2800" b="1">
                <a:solidFill>
                  <a:srgbClr val="595959"/>
                </a:solidFill>
              </a:endParaRPr>
            </a:p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5" name="Google Shape;195;gf65049cc2c_1_0"/>
          <p:cNvSpPr/>
          <p:nvPr/>
        </p:nvSpPr>
        <p:spPr>
          <a:xfrm>
            <a:off x="5308875" y="3992974"/>
            <a:ext cx="177664" cy="298814"/>
          </a:xfrm>
          <a:custGeom>
            <a:avLst/>
            <a:gd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rgbClr val="00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130967" y="1766965"/>
            <a:ext cx="9930064" cy="4069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100">
                <a:latin typeface="한컴 고딕"/>
                <a:ea typeface="한컴 고딕"/>
                <a:cs typeface="맑은 고딕 Semilight"/>
                <a:sym typeface="맑은 고딕"/>
              </a:rPr>
              <a:t>개발환경</a:t>
            </a:r>
            <a:endParaRPr lang="ko-KR" altLang="en-US" sz="2000">
              <a:latin typeface="+mn-ea"/>
              <a:ea typeface="+mn-ea"/>
              <a:cs typeface="맑은 고딕"/>
              <a:sym typeface="맑은 고딕"/>
            </a:endParaRPr>
          </a:p>
          <a:p>
            <a:pPr lvl="0">
              <a:defRPr/>
            </a:pPr>
            <a:endParaRPr lang="en-US" altLang="ko-KR" sz="2000">
              <a:latin typeface="+mn-ea"/>
              <a:ea typeface="+mn-ea"/>
              <a:cs typeface="맑은 고딕"/>
              <a:sym typeface="맑은 고딕"/>
            </a:endParaRPr>
          </a:p>
          <a:p>
            <a:pPr lvl="0">
              <a:defRPr/>
            </a:pPr>
            <a:r>
              <a:rPr lang="en-US" altLang="ko-KR" sz="2000">
                <a:latin typeface="+mn-ea"/>
                <a:ea typeface="+mn-ea"/>
                <a:cs typeface="맑은 고딕"/>
                <a:sym typeface="맑은 고딕"/>
              </a:rPr>
              <a:t>IDE : </a:t>
            </a:r>
            <a:r>
              <a:rPr lang="en-US" altLang="ko-KR" sz="1800">
                <a:latin typeface="+mn-ea"/>
                <a:ea typeface="+mn-ea"/>
                <a:cs typeface="맑은 고딕"/>
                <a:sym typeface="맑은 고딕"/>
              </a:rPr>
              <a:t>Eclipse, DBeaver</a:t>
            </a:r>
            <a:endParaRPr lang="en-US" altLang="ko-KR" sz="2000">
              <a:latin typeface="+mn-ea"/>
              <a:ea typeface="+mn-ea"/>
              <a:cs typeface="맑은 고딕"/>
              <a:sym typeface="맑은 고딕"/>
            </a:endParaRPr>
          </a:p>
          <a:p>
            <a:pPr lvl="0">
              <a:defRPr/>
            </a:pPr>
            <a:endParaRPr lang="en-US" altLang="ko-KR" sz="2000">
              <a:latin typeface="+mn-ea"/>
              <a:ea typeface="+mn-ea"/>
              <a:cs typeface="맑은 고딕"/>
              <a:sym typeface="맑은 고딕"/>
            </a:endParaRPr>
          </a:p>
          <a:p>
            <a:pPr lvl="0">
              <a:defRPr/>
            </a:pPr>
            <a:r>
              <a:rPr lang="en-US" altLang="ko-KR" sz="2000">
                <a:latin typeface="+mn-ea"/>
                <a:ea typeface="+mn-ea"/>
                <a:cs typeface="맑은 고딕"/>
                <a:sym typeface="맑은 고딕"/>
              </a:rPr>
              <a:t>Language : </a:t>
            </a:r>
            <a:r>
              <a:rPr lang="en-US" altLang="ko-KR" sz="1800">
                <a:latin typeface="+mn-ea"/>
                <a:ea typeface="+mn-ea"/>
                <a:cs typeface="맑은 고딕"/>
                <a:sym typeface="맑은 고딕"/>
              </a:rPr>
              <a:t>JAVA, JSP, HTML, CSS, JAVASCRIPT, AJAX</a:t>
            </a:r>
            <a:endParaRPr lang="en-US" altLang="ko-KR" sz="2000">
              <a:latin typeface="+mn-ea"/>
              <a:ea typeface="+mn-ea"/>
              <a:cs typeface="맑은 고딕"/>
              <a:sym typeface="맑은 고딕"/>
            </a:endParaRPr>
          </a:p>
          <a:p>
            <a:pPr lvl="0">
              <a:defRPr/>
            </a:pPr>
            <a:endParaRPr lang="en-US" altLang="ko-KR" sz="2000">
              <a:latin typeface="+mn-ea"/>
              <a:ea typeface="+mn-ea"/>
              <a:cs typeface="맑은 고딕"/>
              <a:sym typeface="맑은 고딕"/>
            </a:endParaRPr>
          </a:p>
          <a:p>
            <a:pPr lvl="0">
              <a:defRPr/>
            </a:pPr>
            <a:r>
              <a:rPr lang="en-US" altLang="ko-KR" sz="2000">
                <a:latin typeface="+mn-ea"/>
                <a:ea typeface="+mn-ea"/>
                <a:cs typeface="맑은 고딕"/>
                <a:sym typeface="맑은 고딕"/>
              </a:rPr>
              <a:t>Build : </a:t>
            </a:r>
            <a:r>
              <a:rPr lang="en-US" altLang="ko-KR" sz="1800">
                <a:latin typeface="+mn-ea"/>
                <a:ea typeface="+mn-ea"/>
                <a:cs typeface="맑은 고딕"/>
                <a:sym typeface="맑은 고딕"/>
              </a:rPr>
              <a:t>Maven</a:t>
            </a:r>
            <a:endParaRPr lang="en-US" altLang="ko-KR" sz="2000">
              <a:latin typeface="+mn-ea"/>
              <a:ea typeface="+mn-ea"/>
              <a:cs typeface="맑은 고딕"/>
              <a:sym typeface="맑은 고딕"/>
            </a:endParaRPr>
          </a:p>
          <a:p>
            <a:pPr lvl="0">
              <a:defRPr/>
            </a:pPr>
            <a:endParaRPr lang="en-US" altLang="ko-KR" sz="2000">
              <a:latin typeface="+mn-ea"/>
              <a:ea typeface="+mn-ea"/>
              <a:cs typeface="맑은 고딕"/>
              <a:sym typeface="맑은 고딕"/>
            </a:endParaRPr>
          </a:p>
          <a:p>
            <a:pPr lvl="0">
              <a:defRPr/>
            </a:pPr>
            <a:r>
              <a:rPr lang="en-US" altLang="ko-KR" sz="2000">
                <a:latin typeface="+mn-ea"/>
                <a:ea typeface="+mn-ea"/>
                <a:cs typeface="맑은 고딕"/>
                <a:sym typeface="맑은 고딕"/>
              </a:rPr>
              <a:t>FrameWork : </a:t>
            </a:r>
            <a:r>
              <a:rPr lang="en-US" altLang="ko-KR" sz="1800">
                <a:latin typeface="+mn-ea"/>
                <a:ea typeface="+mn-ea"/>
                <a:cs typeface="맑은 고딕"/>
                <a:sym typeface="맑은 고딕"/>
              </a:rPr>
              <a:t>Mybatis 3.5.4</a:t>
            </a:r>
            <a:endParaRPr lang="en-US" altLang="ko-KR" sz="2000">
              <a:latin typeface="+mn-ea"/>
              <a:ea typeface="+mn-ea"/>
              <a:cs typeface="맑은 고딕"/>
              <a:sym typeface="맑은 고딕"/>
            </a:endParaRPr>
          </a:p>
          <a:p>
            <a:pPr lvl="0">
              <a:defRPr/>
            </a:pPr>
            <a:endParaRPr lang="en-US" altLang="ko-KR" sz="2000">
              <a:latin typeface="+mn-ea"/>
              <a:ea typeface="+mn-ea"/>
              <a:cs typeface="맑은 고딕"/>
              <a:sym typeface="맑은 고딕"/>
            </a:endParaRPr>
          </a:p>
          <a:p>
            <a:pPr lvl="0">
              <a:defRPr/>
            </a:pPr>
            <a:r>
              <a:rPr lang="en-US" altLang="ko-KR" sz="2000">
                <a:latin typeface="+mn-ea"/>
                <a:ea typeface="+mn-ea"/>
                <a:cs typeface="맑은 고딕"/>
                <a:sym typeface="맑은 고딕"/>
              </a:rPr>
              <a:t>Database : </a:t>
            </a:r>
            <a:r>
              <a:rPr lang="en-US" altLang="ko-KR" sz="1800">
                <a:latin typeface="+mn-ea"/>
                <a:ea typeface="+mn-ea"/>
                <a:cs typeface="맑은 고딕"/>
                <a:sym typeface="맑은 고딕"/>
              </a:rPr>
              <a:t>Mysql 8.0</a:t>
            </a:r>
            <a:endParaRPr lang="en-US" altLang="ko-KR" sz="2000">
              <a:latin typeface="+mn-ea"/>
              <a:ea typeface="+mn-ea"/>
              <a:cs typeface="맑은 고딕"/>
              <a:sym typeface="맑은 고딕"/>
            </a:endParaRPr>
          </a:p>
          <a:p>
            <a:pPr lvl="0">
              <a:defRPr/>
            </a:pPr>
            <a:endParaRPr lang="en-US" altLang="ko-KR" sz="2000">
              <a:latin typeface="+mn-ea"/>
              <a:ea typeface="+mn-ea"/>
              <a:cs typeface="맑은 고딕"/>
              <a:sym typeface="맑은 고딕"/>
            </a:endParaRPr>
          </a:p>
          <a:p>
            <a:pPr lvl="0">
              <a:defRPr/>
            </a:pPr>
            <a:r>
              <a:rPr lang="en-US" altLang="ko-KR" sz="2000">
                <a:latin typeface="+mn-ea"/>
                <a:ea typeface="+mn-ea"/>
                <a:cs typeface="맑은 고딕"/>
                <a:sym typeface="맑은 고딕"/>
              </a:rPr>
              <a:t>WAS : </a:t>
            </a:r>
            <a:r>
              <a:rPr lang="en-US" altLang="ko-KR" sz="1800">
                <a:latin typeface="+mn-ea"/>
                <a:ea typeface="+mn-ea"/>
                <a:cs typeface="맑은 고딕"/>
                <a:sym typeface="맑은 고딕"/>
              </a:rPr>
              <a:t>Apache Tomcat 9.0</a:t>
            </a:r>
            <a:endParaRPr lang="en-US" altLang="ko-KR" sz="1800">
              <a:latin typeface="+mn-ea"/>
              <a:ea typeface="+mn-ea"/>
              <a:cs typeface="맑은 고딕"/>
              <a:sym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E285E0-25D1-4806-B9DF-3590BD92D4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1587" y="85267"/>
            <a:ext cx="2965331" cy="221025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ko-KR" altLang="en-US" sz="1200" dirty="0"/>
              <a:t>반응형 페이지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791628"/>
              </p:ext>
            </p:extLst>
          </p:nvPr>
        </p:nvGraphicFramePr>
        <p:xfrm>
          <a:off x="8688288" y="476672"/>
          <a:ext cx="3384376" cy="104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</a:tblGrid>
              <a:tr h="258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마이 페이지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</a:tbl>
          </a:graphicData>
        </a:graphic>
      </p:graphicFrame>
      <p:sp>
        <p:nvSpPr>
          <p:cNvPr id="9" name="Google Shape;585;gf65049cc2c_1_408"/>
          <p:cNvSpPr/>
          <p:nvPr/>
        </p:nvSpPr>
        <p:spPr>
          <a:xfrm>
            <a:off x="56600" y="0"/>
            <a:ext cx="12192000" cy="6858000"/>
          </a:xfrm>
          <a:prstGeom prst="rtTriangle">
            <a:avLst/>
          </a:prstGeom>
          <a:solidFill>
            <a:schemeClr val="lt1">
              <a:alpha val="2196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-86755" y="276399"/>
            <a:ext cx="8775043" cy="6581601"/>
            <a:chOff x="56600" y="0"/>
            <a:chExt cx="12192000" cy="6858000"/>
          </a:xfrm>
        </p:grpSpPr>
        <p:sp>
          <p:nvSpPr>
            <p:cNvPr id="11" name="Google Shape;573;gf65049cc2c_1_408"/>
            <p:cNvSpPr/>
            <p:nvPr/>
          </p:nvSpPr>
          <p:spPr>
            <a:xfrm>
              <a:off x="2903773" y="5132513"/>
              <a:ext cx="2743200" cy="12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rgbClr val="88E0D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CONTENTS A</a:t>
              </a:r>
              <a:endParaRPr/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컨텐츠에 대한 내용을 적어요</a:t>
              </a:r>
              <a:endParaRPr sz="1400" b="1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Enjoy your stylish business and campus life with BIZCAM </a:t>
              </a:r>
              <a:endParaRPr/>
            </a:p>
          </p:txBody>
        </p:sp>
        <p:pic>
          <p:nvPicPr>
            <p:cNvPr id="12" name="Google Shape;574;gf65049cc2c_1_40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19935" y="1377292"/>
              <a:ext cx="10145100" cy="3649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575;gf65049cc2c_1_408"/>
            <p:cNvSpPr/>
            <p:nvPr/>
          </p:nvSpPr>
          <p:spPr>
            <a:xfrm>
              <a:off x="9329059" y="2798873"/>
              <a:ext cx="486600" cy="2228100"/>
            </a:xfrm>
            <a:prstGeom prst="rect">
              <a:avLst/>
            </a:prstGeom>
            <a:noFill/>
            <a:ln w="9525" cap="flat" cmpd="sng">
              <a:solidFill>
                <a:srgbClr val="53585B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 u="none" strike="noStrike" cap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4" name="Google Shape;576;gf65049cc2c_1_408"/>
            <p:cNvGrpSpPr/>
            <p:nvPr/>
          </p:nvGrpSpPr>
          <p:grpSpPr>
            <a:xfrm>
              <a:off x="9082987" y="2248646"/>
              <a:ext cx="971875" cy="423741"/>
              <a:chOff x="9955683" y="6767733"/>
              <a:chExt cx="1228200" cy="535500"/>
            </a:xfrm>
          </p:grpSpPr>
          <p:sp>
            <p:nvSpPr>
              <p:cNvPr id="37" name="Google Shape;577;gf65049cc2c_1_408"/>
              <p:cNvSpPr/>
              <p:nvPr/>
            </p:nvSpPr>
            <p:spPr>
              <a:xfrm>
                <a:off x="9955683" y="6767733"/>
                <a:ext cx="1228200" cy="535500"/>
              </a:xfrm>
              <a:prstGeom prst="roundRect">
                <a:avLst>
                  <a:gd name="adj" fmla="val 15448"/>
                </a:avLst>
              </a:prstGeom>
              <a:solidFill>
                <a:schemeClr val="lt1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3500" dist="127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CHECK!!</a:t>
                </a:r>
                <a:endParaRPr/>
              </a:p>
            </p:txBody>
          </p:sp>
          <p:sp>
            <p:nvSpPr>
              <p:cNvPr id="38" name="Google Shape;578;gf65049cc2c_1_408"/>
              <p:cNvSpPr/>
              <p:nvPr/>
            </p:nvSpPr>
            <p:spPr>
              <a:xfrm>
                <a:off x="9955683" y="6767733"/>
                <a:ext cx="344388" cy="344388"/>
              </a:xfrm>
              <a:custGeom>
                <a:avLst/>
                <a:gdLst/>
                <a:ahLst/>
                <a:cxnLst/>
                <a:rect l="l" t="t" r="r" b="b"/>
                <a:pathLst>
                  <a:path w="344388" h="344388" extrusionOk="0">
                    <a:moveTo>
                      <a:pt x="94648" y="0"/>
                    </a:moveTo>
                    <a:lnTo>
                      <a:pt x="344388" y="0"/>
                    </a:lnTo>
                    <a:lnTo>
                      <a:pt x="0" y="344388"/>
                    </a:lnTo>
                    <a:lnTo>
                      <a:pt x="0" y="94648"/>
                    </a:lnTo>
                    <a:cubicBezTo>
                      <a:pt x="0" y="42375"/>
                      <a:pt x="42375" y="0"/>
                      <a:pt x="94648" y="0"/>
                    </a:cubicBezTo>
                    <a:close/>
                  </a:path>
                </a:pathLst>
              </a:custGeom>
              <a:solidFill>
                <a:srgbClr val="53585B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" name="Google Shape;579;gf65049cc2c_1_408"/>
              <p:cNvSpPr/>
              <p:nvPr/>
            </p:nvSpPr>
            <p:spPr>
              <a:xfrm rot="-3593723">
                <a:off x="9983608" y="6822551"/>
                <a:ext cx="142130" cy="87357"/>
              </a:xfrm>
              <a:custGeom>
                <a:avLst/>
                <a:gdLst/>
                <a:ahLst/>
                <a:cxnLst/>
                <a:rect l="l" t="t" r="r" b="b"/>
                <a:pathLst>
                  <a:path w="261614" h="160794" extrusionOk="0">
                    <a:moveTo>
                      <a:pt x="101541" y="2305"/>
                    </a:moveTo>
                    <a:lnTo>
                      <a:pt x="101540" y="2306"/>
                    </a:lnTo>
                    <a:lnTo>
                      <a:pt x="101540" y="2305"/>
                    </a:lnTo>
                    <a:close/>
                    <a:moveTo>
                      <a:pt x="254856" y="121406"/>
                    </a:moveTo>
                    <a:cubicBezTo>
                      <a:pt x="259031" y="125581"/>
                      <a:pt x="261614" y="131350"/>
                      <a:pt x="261614" y="137721"/>
                    </a:cubicBezTo>
                    <a:lnTo>
                      <a:pt x="261613" y="137721"/>
                    </a:lnTo>
                    <a:cubicBezTo>
                      <a:pt x="261613" y="150464"/>
                      <a:pt x="251283" y="160794"/>
                      <a:pt x="238540" y="160794"/>
                    </a:cubicBezTo>
                    <a:lnTo>
                      <a:pt x="24796" y="160793"/>
                    </a:lnTo>
                    <a:lnTo>
                      <a:pt x="21762" y="159536"/>
                    </a:lnTo>
                    <a:lnTo>
                      <a:pt x="11539" y="158190"/>
                    </a:lnTo>
                    <a:lnTo>
                      <a:pt x="11540" y="158189"/>
                    </a:lnTo>
                    <a:cubicBezTo>
                      <a:pt x="504" y="151818"/>
                      <a:pt x="-3277" y="137707"/>
                      <a:pt x="3095" y="126671"/>
                    </a:cubicBezTo>
                    <a:lnTo>
                      <a:pt x="70022" y="10751"/>
                    </a:lnTo>
                    <a:cubicBezTo>
                      <a:pt x="73208" y="5233"/>
                      <a:pt x="78329" y="1529"/>
                      <a:pt x="84033" y="0"/>
                    </a:cubicBezTo>
                    <a:lnTo>
                      <a:pt x="101540" y="2306"/>
                    </a:lnTo>
                    <a:lnTo>
                      <a:pt x="112290" y="16315"/>
                    </a:lnTo>
                    <a:cubicBezTo>
                      <a:pt x="113818" y="22019"/>
                      <a:pt x="113171" y="28305"/>
                      <a:pt x="109985" y="33823"/>
                    </a:cubicBezTo>
                    <a:lnTo>
                      <a:pt x="63321" y="114648"/>
                    </a:lnTo>
                    <a:lnTo>
                      <a:pt x="238541" y="114648"/>
                    </a:lnTo>
                    <a:cubicBezTo>
                      <a:pt x="244912" y="114648"/>
                      <a:pt x="250681" y="117231"/>
                      <a:pt x="254856" y="1214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457200" marR="0" lvl="1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5" name="Google Shape;580;gf65049cc2c_1_408"/>
            <p:cNvGrpSpPr/>
            <p:nvPr/>
          </p:nvGrpSpPr>
          <p:grpSpPr>
            <a:xfrm>
              <a:off x="8350899" y="5196243"/>
              <a:ext cx="2450700" cy="1053900"/>
              <a:chOff x="9469764" y="6767733"/>
              <a:chExt cx="2450700" cy="1053900"/>
            </a:xfrm>
          </p:grpSpPr>
          <p:sp>
            <p:nvSpPr>
              <p:cNvPr id="34" name="Google Shape;581;gf65049cc2c_1_408"/>
              <p:cNvSpPr/>
              <p:nvPr/>
            </p:nvSpPr>
            <p:spPr>
              <a:xfrm>
                <a:off x="9469764" y="6767733"/>
                <a:ext cx="2450700" cy="1053900"/>
              </a:xfrm>
              <a:prstGeom prst="roundRect">
                <a:avLst>
                  <a:gd name="adj" fmla="val 13279"/>
                </a:avLst>
              </a:prstGeom>
              <a:solidFill>
                <a:schemeClr val="lt1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3500" dist="127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 b="1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컨텐츠에 대한 내용을 적어요</a:t>
                </a:r>
                <a:endParaRPr sz="1100" b="1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0" i="0" u="none" strike="noStrike" cap="none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Enjoy your stylish business and campus life with BIZCAM </a:t>
                </a:r>
                <a:endParaRPr/>
              </a:p>
            </p:txBody>
          </p:sp>
          <p:sp>
            <p:nvSpPr>
              <p:cNvPr id="35" name="Google Shape;582;gf65049cc2c_1_408"/>
              <p:cNvSpPr/>
              <p:nvPr/>
            </p:nvSpPr>
            <p:spPr>
              <a:xfrm>
                <a:off x="9469764" y="6767733"/>
                <a:ext cx="344388" cy="344388"/>
              </a:xfrm>
              <a:custGeom>
                <a:avLst/>
                <a:gdLst/>
                <a:ahLst/>
                <a:cxnLst/>
                <a:rect l="l" t="t" r="r" b="b"/>
                <a:pathLst>
                  <a:path w="344388" h="344388" extrusionOk="0">
                    <a:moveTo>
                      <a:pt x="94648" y="0"/>
                    </a:moveTo>
                    <a:lnTo>
                      <a:pt x="344388" y="0"/>
                    </a:lnTo>
                    <a:lnTo>
                      <a:pt x="0" y="344388"/>
                    </a:lnTo>
                    <a:lnTo>
                      <a:pt x="0" y="94648"/>
                    </a:lnTo>
                    <a:cubicBezTo>
                      <a:pt x="0" y="42375"/>
                      <a:pt x="42375" y="0"/>
                      <a:pt x="94648" y="0"/>
                    </a:cubicBezTo>
                    <a:close/>
                  </a:path>
                </a:pathLst>
              </a:custGeom>
              <a:solidFill>
                <a:srgbClr val="53585B"/>
              </a:solidFill>
              <a:ln w="12700" cap="flat" cmpd="sng">
                <a:solidFill>
                  <a:srgbClr val="53585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" name="Google Shape;583;gf65049cc2c_1_408"/>
              <p:cNvSpPr/>
              <p:nvPr/>
            </p:nvSpPr>
            <p:spPr>
              <a:xfrm rot="-3593723">
                <a:off x="9514798" y="6813026"/>
                <a:ext cx="142130" cy="87357"/>
              </a:xfrm>
              <a:custGeom>
                <a:avLst/>
                <a:gdLst/>
                <a:ahLst/>
                <a:cxnLst/>
                <a:rect l="l" t="t" r="r" b="b"/>
                <a:pathLst>
                  <a:path w="261614" h="160794" extrusionOk="0">
                    <a:moveTo>
                      <a:pt x="101541" y="2305"/>
                    </a:moveTo>
                    <a:lnTo>
                      <a:pt x="101540" y="2306"/>
                    </a:lnTo>
                    <a:lnTo>
                      <a:pt x="101540" y="2305"/>
                    </a:lnTo>
                    <a:close/>
                    <a:moveTo>
                      <a:pt x="254856" y="121406"/>
                    </a:moveTo>
                    <a:cubicBezTo>
                      <a:pt x="259031" y="125581"/>
                      <a:pt x="261614" y="131350"/>
                      <a:pt x="261614" y="137721"/>
                    </a:cubicBezTo>
                    <a:lnTo>
                      <a:pt x="261613" y="137721"/>
                    </a:lnTo>
                    <a:cubicBezTo>
                      <a:pt x="261613" y="150464"/>
                      <a:pt x="251283" y="160794"/>
                      <a:pt x="238540" y="160794"/>
                    </a:cubicBezTo>
                    <a:lnTo>
                      <a:pt x="24796" y="160793"/>
                    </a:lnTo>
                    <a:lnTo>
                      <a:pt x="21762" y="159536"/>
                    </a:lnTo>
                    <a:lnTo>
                      <a:pt x="11539" y="158190"/>
                    </a:lnTo>
                    <a:lnTo>
                      <a:pt x="11540" y="158189"/>
                    </a:lnTo>
                    <a:cubicBezTo>
                      <a:pt x="504" y="151818"/>
                      <a:pt x="-3277" y="137707"/>
                      <a:pt x="3095" y="126671"/>
                    </a:cubicBezTo>
                    <a:lnTo>
                      <a:pt x="70022" y="10751"/>
                    </a:lnTo>
                    <a:cubicBezTo>
                      <a:pt x="73208" y="5233"/>
                      <a:pt x="78329" y="1529"/>
                      <a:pt x="84033" y="0"/>
                    </a:cubicBezTo>
                    <a:lnTo>
                      <a:pt x="101540" y="2306"/>
                    </a:lnTo>
                    <a:lnTo>
                      <a:pt x="112290" y="16315"/>
                    </a:lnTo>
                    <a:cubicBezTo>
                      <a:pt x="113818" y="22019"/>
                      <a:pt x="113171" y="28305"/>
                      <a:pt x="109985" y="33823"/>
                    </a:cubicBezTo>
                    <a:lnTo>
                      <a:pt x="63321" y="114648"/>
                    </a:lnTo>
                    <a:lnTo>
                      <a:pt x="238541" y="114648"/>
                    </a:lnTo>
                    <a:cubicBezTo>
                      <a:pt x="244912" y="114648"/>
                      <a:pt x="250681" y="117231"/>
                      <a:pt x="254856" y="1214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457200" marR="0" lvl="1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i="0" u="none" strike="noStrike" cap="none">
                  <a:solidFill>
                    <a:srgbClr val="00BDD5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6" name="Google Shape;584;gf65049cc2c_1_408"/>
            <p:cNvGrpSpPr/>
            <p:nvPr/>
          </p:nvGrpSpPr>
          <p:grpSpPr>
            <a:xfrm>
              <a:off x="56600" y="0"/>
              <a:ext cx="12192000" cy="6858000"/>
              <a:chOff x="0" y="0"/>
              <a:chExt cx="12192000" cy="6858000"/>
            </a:xfrm>
          </p:grpSpPr>
          <p:sp>
            <p:nvSpPr>
              <p:cNvPr id="24" name="Google Shape;585;gf65049cc2c_1_408"/>
              <p:cNvSpPr/>
              <p:nvPr/>
            </p:nvSpPr>
            <p:spPr>
              <a:xfrm>
                <a:off x="0" y="0"/>
                <a:ext cx="12192000" cy="6858000"/>
              </a:xfrm>
              <a:prstGeom prst="rtTriangle">
                <a:avLst/>
              </a:prstGeom>
              <a:solidFill>
                <a:schemeClr val="lt1">
                  <a:alpha val="2196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586;gf65049cc2c_1_408"/>
              <p:cNvSpPr/>
              <p:nvPr/>
            </p:nvSpPr>
            <p:spPr>
              <a:xfrm>
                <a:off x="202503" y="190499"/>
                <a:ext cx="11808001" cy="6477001"/>
              </a:xfrm>
              <a:prstGeom prst="roundRect">
                <a:avLst>
                  <a:gd name="adj" fmla="val 3178"/>
                </a:avLst>
              </a:prstGeom>
              <a:solidFill>
                <a:schemeClr val="lt1"/>
              </a:solidFill>
              <a:ln w="34925" cap="flat" cmpd="sng">
                <a:solidFill>
                  <a:srgbClr val="33C072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dist="50800" dir="2700000" algn="t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914400" marR="0" lvl="2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6" name="Google Shape;587;gf65049cc2c_1_408"/>
              <p:cNvGrpSpPr/>
              <p:nvPr/>
            </p:nvGrpSpPr>
            <p:grpSpPr>
              <a:xfrm>
                <a:off x="11702838" y="1430406"/>
                <a:ext cx="142200" cy="4896061"/>
                <a:chOff x="11702838" y="858913"/>
                <a:chExt cx="142200" cy="5705700"/>
              </a:xfrm>
            </p:grpSpPr>
            <p:sp>
              <p:nvSpPr>
                <p:cNvPr id="28" name="Google Shape;588;gf65049cc2c_1_408"/>
                <p:cNvSpPr/>
                <p:nvPr/>
              </p:nvSpPr>
              <p:spPr>
                <a:xfrm>
                  <a:off x="11734246" y="858913"/>
                  <a:ext cx="79200" cy="57057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>
                    <a:alpha val="6669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9" name="Google Shape;589;gf65049cc2c_1_408"/>
                <p:cNvGrpSpPr/>
                <p:nvPr/>
              </p:nvGrpSpPr>
              <p:grpSpPr>
                <a:xfrm>
                  <a:off x="11702838" y="4676335"/>
                  <a:ext cx="142200" cy="388500"/>
                  <a:chOff x="11702838" y="4771585"/>
                  <a:chExt cx="142200" cy="388500"/>
                </a:xfrm>
              </p:grpSpPr>
              <p:sp>
                <p:nvSpPr>
                  <p:cNvPr id="30" name="Google Shape;590;gf65049cc2c_1_408"/>
                  <p:cNvSpPr/>
                  <p:nvPr/>
                </p:nvSpPr>
                <p:spPr>
                  <a:xfrm>
                    <a:off x="11702838" y="4771585"/>
                    <a:ext cx="142200" cy="3885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" name="Google Shape;591;gf65049cc2c_1_408"/>
                  <p:cNvSpPr/>
                  <p:nvPr/>
                </p:nvSpPr>
                <p:spPr>
                  <a:xfrm>
                    <a:off x="11726590" y="4859623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" name="Google Shape;592;gf65049cc2c_1_408"/>
                  <p:cNvSpPr/>
                  <p:nvPr/>
                </p:nvSpPr>
                <p:spPr>
                  <a:xfrm>
                    <a:off x="11726590" y="4944497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" name="Google Shape;593;gf65049cc2c_1_408"/>
                  <p:cNvSpPr/>
                  <p:nvPr/>
                </p:nvSpPr>
                <p:spPr>
                  <a:xfrm>
                    <a:off x="11726590" y="5029370"/>
                    <a:ext cx="981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6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sp>
        <p:nvSpPr>
          <p:cNvPr id="41" name="TextBox 40"/>
          <p:cNvSpPr txBox="1"/>
          <p:nvPr/>
        </p:nvSpPr>
        <p:spPr>
          <a:xfrm>
            <a:off x="11588262" y="68758"/>
            <a:ext cx="484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27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F43A1A-381E-4AC5-B899-B110E9CB1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61" y="582691"/>
            <a:ext cx="4799020" cy="254482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556EE57-D944-4F90-BDC6-F38583FF5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1666" y="719917"/>
            <a:ext cx="2583320" cy="3429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09B02CE-04A8-4297-8C5B-42FEA7072D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1666" y="4168547"/>
            <a:ext cx="2583320" cy="139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496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E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4286250" y="1445986"/>
            <a:ext cx="3619500" cy="3556200"/>
          </a:xfrm>
          <a:prstGeom prst="round2SameRect">
            <a:avLst>
              <a:gd name="adj1" fmla="val 7116"/>
              <a:gd name="adj2" fmla="val 0"/>
            </a:avLst>
          </a:prstGeom>
          <a:solidFill>
            <a:srgbClr val="33C072"/>
          </a:solidFill>
          <a:ln w="41275" cap="flat" cmpd="sng">
            <a:solidFill>
              <a:srgbClr val="323F4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756000" rIns="91425" bIns="45700" anchor="t" anchorCtr="0">
            <a:noAutofit/>
          </a:bodyPr>
          <a:lstStyle/>
          <a:p>
            <a:pPr lvl="0" algn="ctr"/>
            <a:r>
              <a:rPr lang="ko-KR" altLang="en-US" sz="2800" dirty="0" err="1">
                <a:solidFill>
                  <a:srgbClr val="FFFFFF"/>
                </a:solidFill>
              </a:rPr>
              <a:t>아나바다</a:t>
            </a:r>
            <a:endParaRPr lang="ko-KR" altLang="en-US" dirty="0"/>
          </a:p>
        </p:txBody>
      </p:sp>
      <p:cxnSp>
        <p:nvCxnSpPr>
          <p:cNvPr id="85" name="Google Shape;85;p1"/>
          <p:cNvCxnSpPr/>
          <p:nvPr/>
        </p:nvCxnSpPr>
        <p:spPr>
          <a:xfrm rot="5400000">
            <a:off x="6096000" y="1934871"/>
            <a:ext cx="0" cy="6156000"/>
          </a:xfrm>
          <a:prstGeom prst="straightConnector1">
            <a:avLst/>
          </a:prstGeom>
          <a:noFill/>
          <a:ln w="41275" cap="flat" cmpd="sng">
            <a:solidFill>
              <a:srgbClr val="323F4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6" name="Google Shape;86;p1"/>
          <p:cNvSpPr/>
          <p:nvPr/>
        </p:nvSpPr>
        <p:spPr>
          <a:xfrm>
            <a:off x="7639050" y="2395134"/>
            <a:ext cx="79277" cy="2484000"/>
          </a:xfrm>
          <a:prstGeom prst="roundRect">
            <a:avLst>
              <a:gd name="adj" fmla="val 50000"/>
            </a:avLst>
          </a:prstGeom>
          <a:solidFill>
            <a:schemeClr val="lt1">
              <a:alpha val="4588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3603659" y="2972714"/>
            <a:ext cx="4984682" cy="1053183"/>
          </a:xfrm>
          <a:prstGeom prst="roundRect">
            <a:avLst>
              <a:gd name="adj" fmla="val 14899"/>
            </a:avLst>
          </a:prstGeom>
          <a:solidFill>
            <a:schemeClr val="lt1"/>
          </a:solidFill>
          <a:ln w="34925" cap="flat" cmpd="sng">
            <a:solidFill>
              <a:srgbClr val="33C072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508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33C072"/>
                </a:solidFill>
              </a:rPr>
              <a:t>감사합니다</a:t>
            </a:r>
            <a:r>
              <a:rPr lang="en-US" altLang="ko-KR" sz="3600" b="1" dirty="0">
                <a:solidFill>
                  <a:srgbClr val="33C072"/>
                </a:solidFill>
              </a:rPr>
              <a:t>.</a:t>
            </a:r>
            <a:endParaRPr sz="3600" b="1" i="0" u="none" strike="noStrike" cap="none" dirty="0">
              <a:solidFill>
                <a:srgbClr val="33C0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" name="Google Shape;88;p1"/>
          <p:cNvGrpSpPr/>
          <p:nvPr/>
        </p:nvGrpSpPr>
        <p:grpSpPr>
          <a:xfrm>
            <a:off x="7607642" y="4405309"/>
            <a:ext cx="142092" cy="388573"/>
            <a:chOff x="7527925" y="4580298"/>
            <a:chExt cx="208767" cy="388573"/>
          </a:xfrm>
        </p:grpSpPr>
        <p:sp>
          <p:nvSpPr>
            <p:cNvPr id="89" name="Google Shape;89;p1"/>
            <p:cNvSpPr/>
            <p:nvPr/>
          </p:nvSpPr>
          <p:spPr>
            <a:xfrm>
              <a:off x="7527925" y="4580298"/>
              <a:ext cx="208767" cy="388573"/>
            </a:xfrm>
            <a:prstGeom prst="roundRect">
              <a:avLst>
                <a:gd name="adj" fmla="val 50000"/>
              </a:avLst>
            </a:prstGeom>
            <a:solidFill>
              <a:schemeClr val="lt1">
                <a:alpha val="8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7562823" y="4704057"/>
              <a:ext cx="144000" cy="36000"/>
            </a:xfrm>
            <a:prstGeom prst="roundRect">
              <a:avLst>
                <a:gd name="adj" fmla="val 50000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7562823" y="4803872"/>
              <a:ext cx="144000" cy="36000"/>
            </a:xfrm>
            <a:prstGeom prst="roundRect">
              <a:avLst>
                <a:gd name="adj" fmla="val 50000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92;p1"/>
          <p:cNvSpPr/>
          <p:nvPr/>
        </p:nvSpPr>
        <p:spPr>
          <a:xfrm>
            <a:off x="4286250" y="1441622"/>
            <a:ext cx="3619500" cy="34946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2F2F2"/>
          </a:solidFill>
          <a:ln w="41275" cap="flat" cmpd="sng">
            <a:solidFill>
              <a:srgbClr val="323F4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7560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6006000" y="1528537"/>
            <a:ext cx="180000" cy="180000"/>
          </a:xfrm>
          <a:prstGeom prst="ellipse">
            <a:avLst/>
          </a:prstGeom>
          <a:solidFill>
            <a:srgbClr val="262626"/>
          </a:solidFill>
          <a:ln w="41275" cap="flat" cmpd="sng">
            <a:solidFill>
              <a:srgbClr val="323F4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28934746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3c0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65e453e22_2_365"/>
          <p:cNvSpPr/>
          <p:nvPr/>
        </p:nvSpPr>
        <p:spPr>
          <a:xfrm>
            <a:off x="2903773" y="5132513"/>
            <a:ext cx="2743200" cy="1246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600" b="1" i="0" u="none" strike="noStrike" cap="none">
                <a:solidFill>
                  <a:srgbClr val="88e0d0"/>
                </a:solidFill>
                <a:latin typeface="맑은 고딕"/>
                <a:ea typeface="맑은 고딕"/>
                <a:cs typeface="맑은 고딕"/>
                <a:sym typeface="맑은 고딕"/>
              </a:rPr>
              <a:t>CONTENTS A</a:t>
            </a:r>
            <a:endParaRPr lang="en-US" sz="1600" b="1" i="0" u="none" strike="noStrike" cap="none">
              <a:solidFill>
                <a:srgbClr val="88e0d0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b="1" i="0" u="none" strike="noStrike" cap="none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컨텐츠에 대한 내용을 적어요</a:t>
            </a:r>
            <a:endParaRPr lang="en-US" sz="1400" b="1" i="0" u="none" strike="noStrike" cap="none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b="0" i="0" u="none" strike="noStrike" cap="none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Enjoy your stylish business and campus life with BIZCAM </a:t>
            </a:r>
            <a:endParaRPr/>
          </a:p>
        </p:txBody>
      </p:sp>
      <p:pic>
        <p:nvPicPr>
          <p:cNvPr id="201" name="Google Shape;201;gf65e453e22_2_365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819935" y="1377292"/>
            <a:ext cx="10145100" cy="364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f65e453e22_2_365"/>
          <p:cNvSpPr/>
          <p:nvPr/>
        </p:nvSpPr>
        <p:spPr>
          <a:xfrm>
            <a:off x="9329059" y="2798873"/>
            <a:ext cx="486600" cy="2228100"/>
          </a:xfrm>
          <a:prstGeom prst="rect">
            <a:avLst/>
          </a:prstGeom>
          <a:noFill/>
          <a:ln w="9525" cap="flat" cmpd="sng">
            <a:solidFill>
              <a:srgbClr val="53585b"/>
            </a:solidFill>
            <a:prstDash val="dash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800" b="0" i="0" u="none" strike="noStrike" cap="none">
              <a:solidFill>
                <a:srgbClr val="bfbfb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pSp>
        <p:nvGrpSpPr>
          <p:cNvPr id="203" name="Google Shape;203;gf65e453e22_2_365"/>
          <p:cNvGrpSpPr/>
          <p:nvPr/>
        </p:nvGrpSpPr>
        <p:grpSpPr>
          <a:xfrm rot="0">
            <a:off x="9082987" y="2248646"/>
            <a:ext cx="971875" cy="423741"/>
            <a:chOff x="9955683" y="6767733"/>
            <a:chExt cx="1228200" cy="535500"/>
          </a:xfrm>
        </p:grpSpPr>
        <p:sp>
          <p:nvSpPr>
            <p:cNvPr id="204" name="Google Shape;204;gf65e453e22_2_365"/>
            <p:cNvSpPr/>
            <p:nvPr/>
          </p:nvSpPr>
          <p:spPr>
            <a:xfrm>
              <a:off x="9955683" y="6767733"/>
              <a:ext cx="1228200" cy="535500"/>
            </a:xfrm>
            <a:prstGeom prst="roundRect">
              <a:avLst>
                <a:gd name="adj" fmla="val 15448"/>
              </a:avLst>
            </a:prstGeom>
            <a:solidFill>
              <a:schemeClr val="lt1"/>
            </a:solidFill>
            <a:ln w="12700" cap="flat" cmpd="sng">
              <a:solidFill>
                <a:srgbClr val="53585b"/>
              </a:solidFill>
              <a:prstDash val="solid"/>
              <a:miter/>
            </a:ln>
            <a:effectLst>
              <a:outerShdw blurRad="63500" dist="12700" dir="2700000" algn="tl" rotWithShape="0">
                <a:srgbClr val="000000">
                  <a:alpha val="4000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200" b="1" i="0" u="none" strike="noStrike" cap="none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CHECK!!</a:t>
              </a:r>
              <a:endParaRPr/>
            </a:p>
          </p:txBody>
        </p:sp>
        <p:sp>
          <p:nvSpPr>
            <p:cNvPr id="205" name="Google Shape;205;gf65e453e22_2_365"/>
            <p:cNvSpPr/>
            <p:nvPr/>
          </p:nvSpPr>
          <p:spPr>
            <a:xfrm>
              <a:off x="9955683" y="6767733"/>
              <a:ext cx="344388" cy="344388"/>
            </a:xfrm>
            <a:custGeom>
              <a:avLst/>
              <a:gdLst/>
              <a:rect l="l" t="t" r="r" b="b"/>
              <a:pathLst>
                <a:path w="344388" h="344388" extrusionOk="0">
                  <a:moveTo>
                    <a:pt x="94648" y="0"/>
                  </a:moveTo>
                  <a:lnTo>
                    <a:pt x="344388" y="0"/>
                  </a:lnTo>
                  <a:lnTo>
                    <a:pt x="0" y="344388"/>
                  </a:lnTo>
                  <a:lnTo>
                    <a:pt x="0" y="94648"/>
                  </a:lnTo>
                  <a:cubicBezTo>
                    <a:pt x="0" y="42375"/>
                    <a:pt x="42375" y="0"/>
                    <a:pt x="94648" y="0"/>
                  </a:cubicBezTo>
                  <a:close/>
                </a:path>
              </a:pathLst>
            </a:custGeom>
            <a:solidFill>
              <a:srgbClr val="53585b"/>
            </a:solidFill>
            <a:ln w="12700" cap="flat" cmpd="sng">
              <a:solidFill>
                <a:srgbClr val="53585b"/>
              </a:solidFill>
              <a:prstDash val="solid"/>
              <a:miter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206" name="Google Shape;206;gf65e453e22_2_365"/>
            <p:cNvSpPr/>
            <p:nvPr/>
          </p:nvSpPr>
          <p:spPr>
            <a:xfrm rot="18006276">
              <a:off x="9983608" y="6822551"/>
              <a:ext cx="142130" cy="87357"/>
            </a:xfrm>
            <a:custGeom>
              <a:avLst/>
              <a:gdLst/>
              <a:rect l="l" t="t" r="r" b="b"/>
              <a:pathLst>
                <a:path w="261614" h="160794" extrusionOk="0">
                  <a:moveTo>
                    <a:pt x="101541" y="2305"/>
                  </a:moveTo>
                  <a:lnTo>
                    <a:pt x="101540" y="2306"/>
                  </a:lnTo>
                  <a:lnTo>
                    <a:pt x="101540" y="2305"/>
                  </a:lnTo>
                  <a:close/>
                  <a:moveTo>
                    <a:pt x="254856" y="121406"/>
                  </a:moveTo>
                  <a:cubicBezTo>
                    <a:pt x="259031" y="125581"/>
                    <a:pt x="261614" y="131350"/>
                    <a:pt x="261614" y="137721"/>
                  </a:cubicBezTo>
                  <a:lnTo>
                    <a:pt x="261613" y="137721"/>
                  </a:lnTo>
                  <a:cubicBezTo>
                    <a:pt x="261613" y="150464"/>
                    <a:pt x="251283" y="160794"/>
                    <a:pt x="238540" y="160794"/>
                  </a:cubicBezTo>
                  <a:lnTo>
                    <a:pt x="24796" y="160793"/>
                  </a:lnTo>
                  <a:lnTo>
                    <a:pt x="21762" y="159536"/>
                  </a:lnTo>
                  <a:lnTo>
                    <a:pt x="11539" y="158190"/>
                  </a:lnTo>
                  <a:lnTo>
                    <a:pt x="11540" y="158189"/>
                  </a:lnTo>
                  <a:cubicBezTo>
                    <a:pt x="504" y="151818"/>
                    <a:pt x="-3277" y="137707"/>
                    <a:pt x="3095" y="126671"/>
                  </a:cubicBezTo>
                  <a:lnTo>
                    <a:pt x="70022" y="10751"/>
                  </a:lnTo>
                  <a:cubicBezTo>
                    <a:pt x="73208" y="5233"/>
                    <a:pt x="78329" y="1529"/>
                    <a:pt x="84033" y="0"/>
                  </a:cubicBezTo>
                  <a:lnTo>
                    <a:pt x="101540" y="2306"/>
                  </a:lnTo>
                  <a:lnTo>
                    <a:pt x="112290" y="16315"/>
                  </a:lnTo>
                  <a:cubicBezTo>
                    <a:pt x="113818" y="22019"/>
                    <a:pt x="113171" y="28305"/>
                    <a:pt x="109985" y="33823"/>
                  </a:cubicBezTo>
                  <a:lnTo>
                    <a:pt x="63321" y="114648"/>
                  </a:lnTo>
                  <a:lnTo>
                    <a:pt x="238541" y="114648"/>
                  </a:lnTo>
                  <a:cubicBezTo>
                    <a:pt x="244912" y="114648"/>
                    <a:pt x="250681" y="117231"/>
                    <a:pt x="254856" y="1214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457200" marR="0" lvl="1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200" b="1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grpSp>
        <p:nvGrpSpPr>
          <p:cNvPr id="207" name="Google Shape;207;gf65e453e22_2_365"/>
          <p:cNvGrpSpPr/>
          <p:nvPr/>
        </p:nvGrpSpPr>
        <p:grpSpPr>
          <a:xfrm rot="0">
            <a:off x="8350899" y="5196243"/>
            <a:ext cx="2450700" cy="1053900"/>
            <a:chOff x="9469764" y="6767733"/>
            <a:chExt cx="2450700" cy="1053900"/>
          </a:xfrm>
        </p:grpSpPr>
        <p:sp>
          <p:nvSpPr>
            <p:cNvPr id="208" name="Google Shape;208;gf65e453e22_2_365"/>
            <p:cNvSpPr/>
            <p:nvPr/>
          </p:nvSpPr>
          <p:spPr>
            <a:xfrm>
              <a:off x="9469764" y="6767733"/>
              <a:ext cx="2450700" cy="1053900"/>
            </a:xfrm>
            <a:prstGeom prst="roundRect">
              <a:avLst>
                <a:gd name="adj" fmla="val 13279"/>
              </a:avLst>
            </a:prstGeom>
            <a:solidFill>
              <a:schemeClr val="lt1"/>
            </a:solidFill>
            <a:ln w="12700" cap="flat" cmpd="sng">
              <a:solidFill>
                <a:srgbClr val="53585b"/>
              </a:solidFill>
              <a:prstDash val="solid"/>
              <a:miter/>
            </a:ln>
            <a:effectLst>
              <a:outerShdw blurRad="63500" dist="12700" dir="2700000" algn="tl" rotWithShape="0">
                <a:srgbClr val="000000">
                  <a:alpha val="4000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100" b="1" i="0" u="none" strike="noStrike" cap="none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컨텐츠에 대한 내용을 적어요</a:t>
              </a:r>
              <a:endParaRPr lang="en-US" sz="1100" b="1" i="0" u="none" strike="noStrike" cap="none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000" b="0" i="0" u="none" strike="noStrike" cap="none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Enjoy your stylish business and campus life with BIZCAM </a:t>
              </a:r>
              <a:endParaRPr/>
            </a:p>
          </p:txBody>
        </p:sp>
        <p:sp>
          <p:nvSpPr>
            <p:cNvPr id="209" name="Google Shape;209;gf65e453e22_2_365"/>
            <p:cNvSpPr/>
            <p:nvPr/>
          </p:nvSpPr>
          <p:spPr>
            <a:xfrm>
              <a:off x="9469764" y="6767733"/>
              <a:ext cx="344388" cy="344388"/>
            </a:xfrm>
            <a:custGeom>
              <a:avLst/>
              <a:gdLst/>
              <a:rect l="l" t="t" r="r" b="b"/>
              <a:pathLst>
                <a:path w="344388" h="344388" extrusionOk="0">
                  <a:moveTo>
                    <a:pt x="94648" y="0"/>
                  </a:moveTo>
                  <a:lnTo>
                    <a:pt x="344388" y="0"/>
                  </a:lnTo>
                  <a:lnTo>
                    <a:pt x="0" y="344388"/>
                  </a:lnTo>
                  <a:lnTo>
                    <a:pt x="0" y="94648"/>
                  </a:lnTo>
                  <a:cubicBezTo>
                    <a:pt x="0" y="42375"/>
                    <a:pt x="42375" y="0"/>
                    <a:pt x="94648" y="0"/>
                  </a:cubicBezTo>
                  <a:close/>
                </a:path>
              </a:pathLst>
            </a:custGeom>
            <a:solidFill>
              <a:srgbClr val="53585b"/>
            </a:solidFill>
            <a:ln w="12700" cap="flat" cmpd="sng">
              <a:solidFill>
                <a:srgbClr val="53585b"/>
              </a:solidFill>
              <a:prstDash val="solid"/>
              <a:miter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210" name="Google Shape;210;gf65e453e22_2_365"/>
            <p:cNvSpPr/>
            <p:nvPr/>
          </p:nvSpPr>
          <p:spPr>
            <a:xfrm rot="18006276">
              <a:off x="9514798" y="6813026"/>
              <a:ext cx="142130" cy="87357"/>
            </a:xfrm>
            <a:custGeom>
              <a:avLst/>
              <a:gdLst/>
              <a:rect l="l" t="t" r="r" b="b"/>
              <a:pathLst>
                <a:path w="261614" h="160794" extrusionOk="0">
                  <a:moveTo>
                    <a:pt x="101541" y="2305"/>
                  </a:moveTo>
                  <a:lnTo>
                    <a:pt x="101540" y="2306"/>
                  </a:lnTo>
                  <a:lnTo>
                    <a:pt x="101540" y="2305"/>
                  </a:lnTo>
                  <a:close/>
                  <a:moveTo>
                    <a:pt x="254856" y="121406"/>
                  </a:moveTo>
                  <a:cubicBezTo>
                    <a:pt x="259031" y="125581"/>
                    <a:pt x="261614" y="131350"/>
                    <a:pt x="261614" y="137721"/>
                  </a:cubicBezTo>
                  <a:lnTo>
                    <a:pt x="261613" y="137721"/>
                  </a:lnTo>
                  <a:cubicBezTo>
                    <a:pt x="261613" y="150464"/>
                    <a:pt x="251283" y="160794"/>
                    <a:pt x="238540" y="160794"/>
                  </a:cubicBezTo>
                  <a:lnTo>
                    <a:pt x="24796" y="160793"/>
                  </a:lnTo>
                  <a:lnTo>
                    <a:pt x="21762" y="159536"/>
                  </a:lnTo>
                  <a:lnTo>
                    <a:pt x="11539" y="158190"/>
                  </a:lnTo>
                  <a:lnTo>
                    <a:pt x="11540" y="158189"/>
                  </a:lnTo>
                  <a:cubicBezTo>
                    <a:pt x="504" y="151818"/>
                    <a:pt x="-3277" y="137707"/>
                    <a:pt x="3095" y="126671"/>
                  </a:cubicBezTo>
                  <a:lnTo>
                    <a:pt x="70022" y="10751"/>
                  </a:lnTo>
                  <a:cubicBezTo>
                    <a:pt x="73208" y="5233"/>
                    <a:pt x="78329" y="1529"/>
                    <a:pt x="84033" y="0"/>
                  </a:cubicBezTo>
                  <a:lnTo>
                    <a:pt x="101540" y="2306"/>
                  </a:lnTo>
                  <a:lnTo>
                    <a:pt x="112290" y="16315"/>
                  </a:lnTo>
                  <a:cubicBezTo>
                    <a:pt x="113818" y="22019"/>
                    <a:pt x="113171" y="28305"/>
                    <a:pt x="109985" y="33823"/>
                  </a:cubicBezTo>
                  <a:lnTo>
                    <a:pt x="63321" y="114648"/>
                  </a:lnTo>
                  <a:lnTo>
                    <a:pt x="238541" y="114648"/>
                  </a:lnTo>
                  <a:cubicBezTo>
                    <a:pt x="244912" y="114648"/>
                    <a:pt x="250681" y="117231"/>
                    <a:pt x="254856" y="1214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457200" marR="0" lvl="1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200" b="1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grpSp>
        <p:nvGrpSpPr>
          <p:cNvPr id="211" name="Google Shape;211;gf65e453e22_2_365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sp>
          <p:nvSpPr>
            <p:cNvPr id="212" name="Google Shape;212;gf65e453e22_2_365"/>
            <p:cNvSpPr/>
            <p:nvPr/>
          </p:nvSpPr>
          <p:spPr>
            <a:xfrm>
              <a:off x="0" y="0"/>
              <a:ext cx="12192000" cy="6858000"/>
            </a:xfrm>
            <a:prstGeom prst="rtTriangle">
              <a:avLst/>
            </a:prstGeom>
            <a:solidFill>
              <a:schemeClr val="lt1">
                <a:alpha val="21960"/>
              </a:schemeClr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213" name="Google Shape;213;gf65e453e22_2_365"/>
            <p:cNvSpPr/>
            <p:nvPr/>
          </p:nvSpPr>
          <p:spPr>
            <a:xfrm>
              <a:off x="191999" y="199622"/>
              <a:ext cx="11808000" cy="6477000"/>
            </a:xfrm>
            <a:prstGeom prst="roundRect">
              <a:avLst>
                <a:gd name="adj" fmla="val 3178"/>
              </a:avLst>
            </a:prstGeom>
            <a:solidFill>
              <a:schemeClr val="lt1"/>
            </a:solidFill>
            <a:ln w="34925" cap="flat" cmpd="sng">
              <a:solidFill>
                <a:srgbClr val="33c072"/>
              </a:solidFill>
              <a:prstDash val="solid"/>
              <a:miter/>
            </a:ln>
            <a:effectLst>
              <a:outerShdw dist="50800" dir="2700000" algn="t" rotWithShape="0">
                <a:srgbClr val="000000">
                  <a:alpha val="29800"/>
                </a:srgbClr>
              </a:outerShdw>
            </a:effectLst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4" name="Google Shape;214;gf65e453e22_2_365"/>
            <p:cNvGrpSpPr/>
            <p:nvPr/>
          </p:nvGrpSpPr>
          <p:grpSpPr>
            <a:xfrm rot="0">
              <a:off x="11726590" y="4781682"/>
              <a:ext cx="98100" cy="176551"/>
              <a:chOff x="11726590" y="4859623"/>
              <a:chExt cx="98100" cy="205747"/>
            </a:xfrm>
          </p:grpSpPr>
          <p:sp>
            <p:nvSpPr>
              <p:cNvPr id="215" name="Google Shape;215;gf65e453e22_2_365"/>
              <p:cNvSpPr/>
              <p:nvPr/>
            </p:nvSpPr>
            <p:spPr>
              <a:xfrm>
                <a:off x="11726590" y="4859623"/>
                <a:ext cx="981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gf65e453e22_2_365"/>
              <p:cNvSpPr/>
              <p:nvPr/>
            </p:nvSpPr>
            <p:spPr>
              <a:xfrm>
                <a:off x="11726590" y="4944497"/>
                <a:ext cx="981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gf65e453e22_2_365"/>
              <p:cNvSpPr/>
              <p:nvPr/>
            </p:nvSpPr>
            <p:spPr>
              <a:xfrm>
                <a:off x="11726590" y="5029370"/>
                <a:ext cx="981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8" name="Google Shape;218;gf65e453e22_2_365"/>
            <p:cNvSpPr/>
            <p:nvPr/>
          </p:nvSpPr>
          <p:spPr>
            <a:xfrm>
              <a:off x="263689" y="3095236"/>
              <a:ext cx="11664600" cy="685800"/>
            </a:xfrm>
            <a:prstGeom prst="round2SameRect">
              <a:avLst>
                <a:gd name="adj1" fmla="val 22575"/>
                <a:gd name="adj2" fmla="val 14519"/>
              </a:avLst>
            </a:prstGeom>
            <a:solidFill>
              <a:srgbClr val="f2f2f2"/>
            </a:solidFill>
            <a:ln>
              <a:noFill/>
            </a:ln>
          </p:spPr>
          <p:txBody>
            <a:bodyPr wrap="square" lIns="91424" tIns="45700" rIns="91424" bIns="0" anchor="t" anchorCtr="0">
              <a:noAutofit/>
            </a:bodyPr>
            <a:lstStyle/>
            <a:p>
              <a:pPr marL="0" marR="0" lvl="2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4000" b="1">
                  <a:solidFill>
                    <a:srgbClr val="595959"/>
                  </a:solidFill>
                  <a:latin typeface="맑은 고딕"/>
                  <a:ea typeface="맑은 고딕"/>
                </a:rPr>
                <a:t>테이블 구성도</a:t>
              </a:r>
              <a:endParaRPr sz="2400" b="0" i="0" u="none" strike="noStrike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19" name="Google Shape;219;gf65e453e22_2_365"/>
            <p:cNvSpPr/>
            <p:nvPr/>
          </p:nvSpPr>
          <p:spPr>
            <a:xfrm>
              <a:off x="612633" y="500199"/>
              <a:ext cx="336900" cy="336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200" b="1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3c0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f65e453e22_2_30"/>
          <p:cNvSpPr/>
          <p:nvPr/>
        </p:nvSpPr>
        <p:spPr>
          <a:xfrm>
            <a:off x="2903773" y="5132513"/>
            <a:ext cx="2743200" cy="1246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600" b="1" i="0" u="none" strike="noStrike" cap="none">
                <a:solidFill>
                  <a:srgbClr val="88e0d0"/>
                </a:solidFill>
                <a:latin typeface="맑은 고딕"/>
                <a:ea typeface="맑은 고딕"/>
                <a:cs typeface="맑은 고딕"/>
                <a:sym typeface="맑은 고딕"/>
              </a:rPr>
              <a:t>CONTENTS A</a:t>
            </a:r>
            <a:endParaRPr lang="en-US" sz="1600" b="1" i="0" u="none" strike="noStrike" cap="none">
              <a:solidFill>
                <a:srgbClr val="88e0d0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b="1" i="0" u="none" strike="noStrike" cap="none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컨텐츠에 대한 내용을 적어요</a:t>
            </a:r>
            <a:endParaRPr lang="en-US" sz="1400" b="1" i="0" u="none" strike="noStrike" cap="none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b="0" i="0" u="none" strike="noStrike" cap="none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Enjoy your stylish business and campus life with BIZCAM </a:t>
            </a:r>
            <a:endParaRPr/>
          </a:p>
        </p:txBody>
      </p:sp>
      <p:pic>
        <p:nvPicPr>
          <p:cNvPr id="225" name="Google Shape;225;gf65e453e22_2_30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819935" y="1377292"/>
            <a:ext cx="10145100" cy="364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f65e453e22_2_30"/>
          <p:cNvSpPr/>
          <p:nvPr/>
        </p:nvSpPr>
        <p:spPr>
          <a:xfrm>
            <a:off x="9329059" y="2798873"/>
            <a:ext cx="486600" cy="2228100"/>
          </a:xfrm>
          <a:prstGeom prst="rect">
            <a:avLst/>
          </a:prstGeom>
          <a:noFill/>
          <a:ln w="9525" cap="flat" cmpd="sng">
            <a:solidFill>
              <a:srgbClr val="53585b"/>
            </a:solidFill>
            <a:prstDash val="dash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800" b="0" i="0" u="none" strike="noStrike" cap="none">
              <a:solidFill>
                <a:srgbClr val="bfbfb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pSp>
        <p:nvGrpSpPr>
          <p:cNvPr id="227" name="Google Shape;227;gf65e453e22_2_30"/>
          <p:cNvGrpSpPr/>
          <p:nvPr/>
        </p:nvGrpSpPr>
        <p:grpSpPr>
          <a:xfrm rot="0">
            <a:off x="9082987" y="2248646"/>
            <a:ext cx="971875" cy="423741"/>
            <a:chOff x="9955683" y="6767733"/>
            <a:chExt cx="1228200" cy="535500"/>
          </a:xfrm>
        </p:grpSpPr>
        <p:sp>
          <p:nvSpPr>
            <p:cNvPr id="228" name="Google Shape;228;gf65e453e22_2_30"/>
            <p:cNvSpPr/>
            <p:nvPr/>
          </p:nvSpPr>
          <p:spPr>
            <a:xfrm>
              <a:off x="9955683" y="6767733"/>
              <a:ext cx="1228200" cy="535500"/>
            </a:xfrm>
            <a:prstGeom prst="roundRect">
              <a:avLst>
                <a:gd name="adj" fmla="val 15448"/>
              </a:avLst>
            </a:prstGeom>
            <a:solidFill>
              <a:schemeClr val="lt1"/>
            </a:solidFill>
            <a:ln w="12700" cap="flat" cmpd="sng">
              <a:solidFill>
                <a:srgbClr val="53585b"/>
              </a:solidFill>
              <a:prstDash val="solid"/>
              <a:miter/>
            </a:ln>
            <a:effectLst>
              <a:outerShdw blurRad="63500" dist="12700" dir="2700000" algn="tl" rotWithShape="0">
                <a:srgbClr val="000000">
                  <a:alpha val="4000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200" b="1" i="0" u="none" strike="noStrike" cap="none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CHECK!!</a:t>
              </a:r>
              <a:endParaRPr/>
            </a:p>
          </p:txBody>
        </p:sp>
        <p:sp>
          <p:nvSpPr>
            <p:cNvPr id="229" name="Google Shape;229;gf65e453e22_2_30"/>
            <p:cNvSpPr/>
            <p:nvPr/>
          </p:nvSpPr>
          <p:spPr>
            <a:xfrm>
              <a:off x="9955683" y="6767733"/>
              <a:ext cx="344388" cy="344388"/>
            </a:xfrm>
            <a:custGeom>
              <a:avLst/>
              <a:gdLst/>
              <a:rect l="l" t="t" r="r" b="b"/>
              <a:pathLst>
                <a:path w="344388" h="344388" extrusionOk="0">
                  <a:moveTo>
                    <a:pt x="94648" y="0"/>
                  </a:moveTo>
                  <a:lnTo>
                    <a:pt x="344388" y="0"/>
                  </a:lnTo>
                  <a:lnTo>
                    <a:pt x="0" y="344388"/>
                  </a:lnTo>
                  <a:lnTo>
                    <a:pt x="0" y="94648"/>
                  </a:lnTo>
                  <a:cubicBezTo>
                    <a:pt x="0" y="42375"/>
                    <a:pt x="42375" y="0"/>
                    <a:pt x="94648" y="0"/>
                  </a:cubicBezTo>
                  <a:close/>
                </a:path>
              </a:pathLst>
            </a:custGeom>
            <a:solidFill>
              <a:srgbClr val="53585b"/>
            </a:solidFill>
            <a:ln w="12700" cap="flat" cmpd="sng">
              <a:solidFill>
                <a:srgbClr val="53585b"/>
              </a:solidFill>
              <a:prstDash val="solid"/>
              <a:miter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230" name="Google Shape;230;gf65e453e22_2_30"/>
            <p:cNvSpPr/>
            <p:nvPr/>
          </p:nvSpPr>
          <p:spPr>
            <a:xfrm rot="18006276">
              <a:off x="9983608" y="6822551"/>
              <a:ext cx="142130" cy="87357"/>
            </a:xfrm>
            <a:custGeom>
              <a:avLst/>
              <a:gdLst/>
              <a:rect l="l" t="t" r="r" b="b"/>
              <a:pathLst>
                <a:path w="261614" h="160794" extrusionOk="0">
                  <a:moveTo>
                    <a:pt x="101541" y="2305"/>
                  </a:moveTo>
                  <a:lnTo>
                    <a:pt x="101540" y="2306"/>
                  </a:lnTo>
                  <a:lnTo>
                    <a:pt x="101540" y="2305"/>
                  </a:lnTo>
                  <a:close/>
                  <a:moveTo>
                    <a:pt x="254856" y="121406"/>
                  </a:moveTo>
                  <a:cubicBezTo>
                    <a:pt x="259031" y="125581"/>
                    <a:pt x="261614" y="131350"/>
                    <a:pt x="261614" y="137721"/>
                  </a:cubicBezTo>
                  <a:lnTo>
                    <a:pt x="261613" y="137721"/>
                  </a:lnTo>
                  <a:cubicBezTo>
                    <a:pt x="261613" y="150464"/>
                    <a:pt x="251283" y="160794"/>
                    <a:pt x="238540" y="160794"/>
                  </a:cubicBezTo>
                  <a:lnTo>
                    <a:pt x="24796" y="160793"/>
                  </a:lnTo>
                  <a:lnTo>
                    <a:pt x="21762" y="159536"/>
                  </a:lnTo>
                  <a:lnTo>
                    <a:pt x="11539" y="158190"/>
                  </a:lnTo>
                  <a:lnTo>
                    <a:pt x="11540" y="158189"/>
                  </a:lnTo>
                  <a:cubicBezTo>
                    <a:pt x="504" y="151818"/>
                    <a:pt x="-3277" y="137707"/>
                    <a:pt x="3095" y="126671"/>
                  </a:cubicBezTo>
                  <a:lnTo>
                    <a:pt x="70022" y="10751"/>
                  </a:lnTo>
                  <a:cubicBezTo>
                    <a:pt x="73208" y="5233"/>
                    <a:pt x="78329" y="1529"/>
                    <a:pt x="84033" y="0"/>
                  </a:cubicBezTo>
                  <a:lnTo>
                    <a:pt x="101540" y="2306"/>
                  </a:lnTo>
                  <a:lnTo>
                    <a:pt x="112290" y="16315"/>
                  </a:lnTo>
                  <a:cubicBezTo>
                    <a:pt x="113818" y="22019"/>
                    <a:pt x="113171" y="28305"/>
                    <a:pt x="109985" y="33823"/>
                  </a:cubicBezTo>
                  <a:lnTo>
                    <a:pt x="63321" y="114648"/>
                  </a:lnTo>
                  <a:lnTo>
                    <a:pt x="238541" y="114648"/>
                  </a:lnTo>
                  <a:cubicBezTo>
                    <a:pt x="244912" y="114648"/>
                    <a:pt x="250681" y="117231"/>
                    <a:pt x="254856" y="1214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457200" marR="0" lvl="1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200" b="1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grpSp>
        <p:nvGrpSpPr>
          <p:cNvPr id="231" name="Google Shape;231;gf65e453e22_2_30"/>
          <p:cNvGrpSpPr/>
          <p:nvPr/>
        </p:nvGrpSpPr>
        <p:grpSpPr>
          <a:xfrm rot="0">
            <a:off x="8350899" y="5196243"/>
            <a:ext cx="2450700" cy="1053900"/>
            <a:chOff x="9469764" y="6767733"/>
            <a:chExt cx="2450700" cy="1053900"/>
          </a:xfrm>
        </p:grpSpPr>
        <p:sp>
          <p:nvSpPr>
            <p:cNvPr id="232" name="Google Shape;232;gf65e453e22_2_30"/>
            <p:cNvSpPr/>
            <p:nvPr/>
          </p:nvSpPr>
          <p:spPr>
            <a:xfrm>
              <a:off x="9469764" y="6767733"/>
              <a:ext cx="2450700" cy="1053900"/>
            </a:xfrm>
            <a:prstGeom prst="roundRect">
              <a:avLst>
                <a:gd name="adj" fmla="val 13279"/>
              </a:avLst>
            </a:prstGeom>
            <a:solidFill>
              <a:schemeClr val="lt1"/>
            </a:solidFill>
            <a:ln w="12700" cap="flat" cmpd="sng">
              <a:solidFill>
                <a:srgbClr val="53585b"/>
              </a:solidFill>
              <a:prstDash val="solid"/>
              <a:miter/>
            </a:ln>
            <a:effectLst>
              <a:outerShdw blurRad="63500" dist="12700" dir="2700000" algn="tl" rotWithShape="0">
                <a:srgbClr val="000000">
                  <a:alpha val="4000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100" b="1" i="0" u="none" strike="noStrike" cap="none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컨텐츠에 대한 내용을 적어요</a:t>
              </a:r>
              <a:endParaRPr lang="en-US" sz="1100" b="1" i="0" u="none" strike="noStrike" cap="none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000" b="0" i="0" u="none" strike="noStrike" cap="none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Enjoy your stylish business and campus life with BIZCAM </a:t>
              </a:r>
              <a:endParaRPr/>
            </a:p>
          </p:txBody>
        </p:sp>
        <p:sp>
          <p:nvSpPr>
            <p:cNvPr id="233" name="Google Shape;233;gf65e453e22_2_30"/>
            <p:cNvSpPr/>
            <p:nvPr/>
          </p:nvSpPr>
          <p:spPr>
            <a:xfrm>
              <a:off x="9469764" y="6767733"/>
              <a:ext cx="344388" cy="344388"/>
            </a:xfrm>
            <a:custGeom>
              <a:avLst/>
              <a:gdLst/>
              <a:rect l="l" t="t" r="r" b="b"/>
              <a:pathLst>
                <a:path w="344388" h="344388" extrusionOk="0">
                  <a:moveTo>
                    <a:pt x="94648" y="0"/>
                  </a:moveTo>
                  <a:lnTo>
                    <a:pt x="344388" y="0"/>
                  </a:lnTo>
                  <a:lnTo>
                    <a:pt x="0" y="344388"/>
                  </a:lnTo>
                  <a:lnTo>
                    <a:pt x="0" y="94648"/>
                  </a:lnTo>
                  <a:cubicBezTo>
                    <a:pt x="0" y="42375"/>
                    <a:pt x="42375" y="0"/>
                    <a:pt x="94648" y="0"/>
                  </a:cubicBezTo>
                  <a:close/>
                </a:path>
              </a:pathLst>
            </a:custGeom>
            <a:solidFill>
              <a:srgbClr val="53585b"/>
            </a:solidFill>
            <a:ln w="12700" cap="flat" cmpd="sng">
              <a:solidFill>
                <a:srgbClr val="53585b"/>
              </a:solidFill>
              <a:prstDash val="solid"/>
              <a:miter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234" name="Google Shape;234;gf65e453e22_2_30"/>
            <p:cNvSpPr/>
            <p:nvPr/>
          </p:nvSpPr>
          <p:spPr>
            <a:xfrm rot="18006276">
              <a:off x="9514798" y="6813026"/>
              <a:ext cx="142130" cy="87357"/>
            </a:xfrm>
            <a:custGeom>
              <a:avLst/>
              <a:gdLst/>
              <a:rect l="l" t="t" r="r" b="b"/>
              <a:pathLst>
                <a:path w="261614" h="160794" extrusionOk="0">
                  <a:moveTo>
                    <a:pt x="101541" y="2305"/>
                  </a:moveTo>
                  <a:lnTo>
                    <a:pt x="101540" y="2306"/>
                  </a:lnTo>
                  <a:lnTo>
                    <a:pt x="101540" y="2305"/>
                  </a:lnTo>
                  <a:close/>
                  <a:moveTo>
                    <a:pt x="254856" y="121406"/>
                  </a:moveTo>
                  <a:cubicBezTo>
                    <a:pt x="259031" y="125581"/>
                    <a:pt x="261614" y="131350"/>
                    <a:pt x="261614" y="137721"/>
                  </a:cubicBezTo>
                  <a:lnTo>
                    <a:pt x="261613" y="137721"/>
                  </a:lnTo>
                  <a:cubicBezTo>
                    <a:pt x="261613" y="150464"/>
                    <a:pt x="251283" y="160794"/>
                    <a:pt x="238540" y="160794"/>
                  </a:cubicBezTo>
                  <a:lnTo>
                    <a:pt x="24796" y="160793"/>
                  </a:lnTo>
                  <a:lnTo>
                    <a:pt x="21762" y="159536"/>
                  </a:lnTo>
                  <a:lnTo>
                    <a:pt x="11539" y="158190"/>
                  </a:lnTo>
                  <a:lnTo>
                    <a:pt x="11540" y="158189"/>
                  </a:lnTo>
                  <a:cubicBezTo>
                    <a:pt x="504" y="151818"/>
                    <a:pt x="-3277" y="137707"/>
                    <a:pt x="3095" y="126671"/>
                  </a:cubicBezTo>
                  <a:lnTo>
                    <a:pt x="70022" y="10751"/>
                  </a:lnTo>
                  <a:cubicBezTo>
                    <a:pt x="73208" y="5233"/>
                    <a:pt x="78329" y="1529"/>
                    <a:pt x="84033" y="0"/>
                  </a:cubicBezTo>
                  <a:lnTo>
                    <a:pt x="101540" y="2306"/>
                  </a:lnTo>
                  <a:lnTo>
                    <a:pt x="112290" y="16315"/>
                  </a:lnTo>
                  <a:cubicBezTo>
                    <a:pt x="113818" y="22019"/>
                    <a:pt x="113171" y="28305"/>
                    <a:pt x="109985" y="33823"/>
                  </a:cubicBezTo>
                  <a:lnTo>
                    <a:pt x="63321" y="114648"/>
                  </a:lnTo>
                  <a:lnTo>
                    <a:pt x="238541" y="114648"/>
                  </a:lnTo>
                  <a:cubicBezTo>
                    <a:pt x="244912" y="114648"/>
                    <a:pt x="250681" y="117231"/>
                    <a:pt x="254856" y="1214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457200" marR="0" lvl="1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200" b="1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grpSp>
        <p:nvGrpSpPr>
          <p:cNvPr id="235" name="Google Shape;235;gf65e453e22_2_30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sp>
          <p:nvSpPr>
            <p:cNvPr id="236" name="Google Shape;236;gf65e453e22_2_30"/>
            <p:cNvSpPr/>
            <p:nvPr/>
          </p:nvSpPr>
          <p:spPr>
            <a:xfrm>
              <a:off x="0" y="0"/>
              <a:ext cx="12192000" cy="6858000"/>
            </a:xfrm>
            <a:prstGeom prst="rtTriangle">
              <a:avLst/>
            </a:prstGeom>
            <a:solidFill>
              <a:schemeClr val="lt1">
                <a:alpha val="21960"/>
              </a:schemeClr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237" name="Google Shape;237;gf65e453e22_2_30"/>
            <p:cNvSpPr/>
            <p:nvPr/>
          </p:nvSpPr>
          <p:spPr>
            <a:xfrm>
              <a:off x="191999" y="199622"/>
              <a:ext cx="11808000" cy="6477000"/>
            </a:xfrm>
            <a:prstGeom prst="roundRect">
              <a:avLst>
                <a:gd name="adj" fmla="val 3178"/>
              </a:avLst>
            </a:prstGeom>
            <a:solidFill>
              <a:schemeClr val="lt1"/>
            </a:solidFill>
            <a:ln w="34925" cap="flat" cmpd="sng">
              <a:solidFill>
                <a:srgbClr val="33c072"/>
              </a:solidFill>
              <a:prstDash val="solid"/>
              <a:miter/>
            </a:ln>
            <a:effectLst>
              <a:outerShdw dist="50800" dir="2700000" algn="t" rotWithShape="0">
                <a:srgbClr val="000000">
                  <a:alpha val="29800"/>
                </a:srgbClr>
              </a:outerShdw>
            </a:effectLst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8" name="Google Shape;238;gf65e453e22_2_30"/>
            <p:cNvGrpSpPr/>
            <p:nvPr/>
          </p:nvGrpSpPr>
          <p:grpSpPr>
            <a:xfrm rot="0">
              <a:off x="11702838" y="1430406"/>
              <a:ext cx="142200" cy="4896061"/>
              <a:chOff x="11702838" y="858913"/>
              <a:chExt cx="142200" cy="5705700"/>
            </a:xfrm>
          </p:grpSpPr>
          <p:sp>
            <p:nvSpPr>
              <p:cNvPr id="239" name="Google Shape;239;gf65e453e22_2_30"/>
              <p:cNvSpPr/>
              <p:nvPr/>
            </p:nvSpPr>
            <p:spPr>
              <a:xfrm>
                <a:off x="11734246" y="858913"/>
                <a:ext cx="79200" cy="5705700"/>
              </a:xfrm>
              <a:prstGeom prst="roundRect">
                <a:avLst>
                  <a:gd name="adj" fmla="val 50000"/>
                </a:avLst>
              </a:prstGeom>
              <a:solidFill>
                <a:schemeClr val="dk1">
                  <a:alpha val="6670"/>
                </a:schemeClr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40" name="Google Shape;240;gf65e453e22_2_30"/>
              <p:cNvGrpSpPr/>
              <p:nvPr/>
            </p:nvGrpSpPr>
            <p:grpSpPr>
              <a:xfrm rot="0">
                <a:off x="11702838" y="4676335"/>
                <a:ext cx="142200" cy="388500"/>
                <a:chOff x="11702838" y="4771585"/>
                <a:chExt cx="142200" cy="388500"/>
              </a:xfrm>
            </p:grpSpPr>
            <p:sp>
              <p:nvSpPr>
                <p:cNvPr id="241" name="Google Shape;241;gf65e453e22_2_30"/>
                <p:cNvSpPr/>
                <p:nvPr/>
              </p:nvSpPr>
              <p:spPr>
                <a:xfrm>
                  <a:off x="11702838" y="4771585"/>
                  <a:ext cx="142200" cy="3885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2" name="Google Shape;242;gf65e453e22_2_30"/>
                <p:cNvSpPr/>
                <p:nvPr/>
              </p:nvSpPr>
              <p:spPr>
                <a:xfrm>
                  <a:off x="11726590" y="4859623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3" name="Google Shape;243;gf65e453e22_2_30"/>
                <p:cNvSpPr/>
                <p:nvPr/>
              </p:nvSpPr>
              <p:spPr>
                <a:xfrm>
                  <a:off x="11726590" y="4944497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4" name="Google Shape;244;gf65e453e22_2_30"/>
                <p:cNvSpPr/>
                <p:nvPr/>
              </p:nvSpPr>
              <p:spPr>
                <a:xfrm>
                  <a:off x="11726590" y="5029370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45" name="Google Shape;245;gf65e453e22_2_30"/>
            <p:cNvSpPr/>
            <p:nvPr/>
          </p:nvSpPr>
          <p:spPr>
            <a:xfrm>
              <a:off x="263639" y="277461"/>
              <a:ext cx="11664600" cy="594300"/>
            </a:xfrm>
            <a:prstGeom prst="round2SameRect">
              <a:avLst>
                <a:gd name="adj1" fmla="val 22575"/>
                <a:gd name="adj2" fmla="val 14519"/>
              </a:avLst>
            </a:prstGeom>
            <a:solidFill>
              <a:srgbClr val="f2f2f2"/>
            </a:solidFill>
            <a:ln>
              <a:noFill/>
            </a:ln>
          </p:spPr>
          <p:txBody>
            <a:bodyPr wrap="square" lIns="91424" tIns="45700" rIns="91424" bIns="0" anchor="t" anchorCtr="0">
              <a:noAutofit/>
            </a:bodyPr>
            <a:lstStyle/>
            <a:p>
              <a:pPr marL="457200" marR="0" lvl="0" indent="-406400" algn="l" rtl="0"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ct val="25000"/>
                <a:buChar char="❏"/>
                <a:defRPr/>
              </a:pPr>
              <a:r>
                <a:rPr lang="ko-KR" altLang="en-US" sz="2800">
                  <a:solidFill>
                    <a:srgbClr val="595959"/>
                  </a:solidFill>
                  <a:latin typeface="맑은 고딕"/>
                  <a:ea typeface="맑은 고딕"/>
                </a:rPr>
                <a:t>테이블 구성도</a:t>
              </a:r>
              <a:endParaRPr sz="2400" i="0" u="none" strike="noStrike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07957" y="949600"/>
            <a:ext cx="6577820" cy="5639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3c0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f65e453e22_2_30"/>
          <p:cNvSpPr/>
          <p:nvPr/>
        </p:nvSpPr>
        <p:spPr>
          <a:xfrm>
            <a:off x="2903773" y="5132513"/>
            <a:ext cx="2743200" cy="1246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600" b="1" i="0" u="none" strike="noStrike" cap="none">
                <a:solidFill>
                  <a:srgbClr val="88e0d0"/>
                </a:solidFill>
                <a:latin typeface="맑은 고딕"/>
                <a:ea typeface="맑은 고딕"/>
                <a:cs typeface="맑은 고딕"/>
                <a:sym typeface="맑은 고딕"/>
              </a:rPr>
              <a:t>CONTENTS A</a:t>
            </a:r>
            <a:endParaRPr lang="en-US" sz="1600" b="1" i="0" u="none" strike="noStrike" cap="none">
              <a:solidFill>
                <a:srgbClr val="88e0d0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b="1" i="0" u="none" strike="noStrike" cap="none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컨텐츠에 대한 내용을 적어요</a:t>
            </a:r>
            <a:endParaRPr lang="en-US" sz="1400" b="1" i="0" u="none" strike="noStrike" cap="none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b="0" i="0" u="none" strike="noStrike" cap="none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Enjoy your stylish business and campus life with BIZCAM </a:t>
            </a:r>
            <a:endParaRPr/>
          </a:p>
        </p:txBody>
      </p:sp>
      <p:pic>
        <p:nvPicPr>
          <p:cNvPr id="225" name="Google Shape;225;gf65e453e22_2_30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819935" y="1377292"/>
            <a:ext cx="10145100" cy="364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f65e453e22_2_30"/>
          <p:cNvSpPr/>
          <p:nvPr/>
        </p:nvSpPr>
        <p:spPr>
          <a:xfrm>
            <a:off x="9329059" y="2798873"/>
            <a:ext cx="486600" cy="2228100"/>
          </a:xfrm>
          <a:prstGeom prst="rect">
            <a:avLst/>
          </a:prstGeom>
          <a:noFill/>
          <a:ln w="9525" cap="flat" cmpd="sng">
            <a:solidFill>
              <a:srgbClr val="53585b"/>
            </a:solidFill>
            <a:prstDash val="dash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800" b="0" i="0" u="none" strike="noStrike" cap="none">
              <a:solidFill>
                <a:srgbClr val="bfbfb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pSp>
        <p:nvGrpSpPr>
          <p:cNvPr id="227" name="Google Shape;227;gf65e453e22_2_30"/>
          <p:cNvGrpSpPr/>
          <p:nvPr/>
        </p:nvGrpSpPr>
        <p:grpSpPr>
          <a:xfrm rot="0">
            <a:off x="9082987" y="2248646"/>
            <a:ext cx="971875" cy="423741"/>
            <a:chOff x="9955683" y="6767733"/>
            <a:chExt cx="1228200" cy="535500"/>
          </a:xfrm>
        </p:grpSpPr>
        <p:sp>
          <p:nvSpPr>
            <p:cNvPr id="228" name="Google Shape;228;gf65e453e22_2_30"/>
            <p:cNvSpPr/>
            <p:nvPr/>
          </p:nvSpPr>
          <p:spPr>
            <a:xfrm>
              <a:off x="9955683" y="6767733"/>
              <a:ext cx="1228200" cy="535500"/>
            </a:xfrm>
            <a:prstGeom prst="roundRect">
              <a:avLst>
                <a:gd name="adj" fmla="val 15448"/>
              </a:avLst>
            </a:prstGeom>
            <a:solidFill>
              <a:schemeClr val="lt1"/>
            </a:solidFill>
            <a:ln w="12700" cap="flat" cmpd="sng">
              <a:solidFill>
                <a:srgbClr val="53585b"/>
              </a:solidFill>
              <a:prstDash val="solid"/>
              <a:miter/>
            </a:ln>
            <a:effectLst>
              <a:outerShdw blurRad="63500" dist="12700" dir="2700000" algn="tl" rotWithShape="0">
                <a:srgbClr val="000000">
                  <a:alpha val="4000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200" b="1" i="0" u="none" strike="noStrike" cap="none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CHECK!!</a:t>
              </a:r>
              <a:endParaRPr/>
            </a:p>
          </p:txBody>
        </p:sp>
        <p:sp>
          <p:nvSpPr>
            <p:cNvPr id="229" name="Google Shape;229;gf65e453e22_2_30"/>
            <p:cNvSpPr/>
            <p:nvPr/>
          </p:nvSpPr>
          <p:spPr>
            <a:xfrm>
              <a:off x="9955683" y="6767733"/>
              <a:ext cx="344388" cy="344388"/>
            </a:xfrm>
            <a:custGeom>
              <a:avLst/>
              <a:gdLst/>
              <a:rect l="l" t="t" r="r" b="b"/>
              <a:pathLst>
                <a:path w="344388" h="344388" extrusionOk="0">
                  <a:moveTo>
                    <a:pt x="94648" y="0"/>
                  </a:moveTo>
                  <a:lnTo>
                    <a:pt x="344388" y="0"/>
                  </a:lnTo>
                  <a:lnTo>
                    <a:pt x="0" y="344388"/>
                  </a:lnTo>
                  <a:lnTo>
                    <a:pt x="0" y="94648"/>
                  </a:lnTo>
                  <a:cubicBezTo>
                    <a:pt x="0" y="42375"/>
                    <a:pt x="42375" y="0"/>
                    <a:pt x="94648" y="0"/>
                  </a:cubicBezTo>
                  <a:close/>
                </a:path>
              </a:pathLst>
            </a:custGeom>
            <a:solidFill>
              <a:srgbClr val="53585b"/>
            </a:solidFill>
            <a:ln w="12700" cap="flat" cmpd="sng">
              <a:solidFill>
                <a:srgbClr val="53585b"/>
              </a:solidFill>
              <a:prstDash val="solid"/>
              <a:miter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230" name="Google Shape;230;gf65e453e22_2_30"/>
            <p:cNvSpPr/>
            <p:nvPr/>
          </p:nvSpPr>
          <p:spPr>
            <a:xfrm rot="18006276">
              <a:off x="9983608" y="6822551"/>
              <a:ext cx="142130" cy="87357"/>
            </a:xfrm>
            <a:custGeom>
              <a:avLst/>
              <a:gdLst/>
              <a:rect l="l" t="t" r="r" b="b"/>
              <a:pathLst>
                <a:path w="261614" h="160794" extrusionOk="0">
                  <a:moveTo>
                    <a:pt x="101541" y="2305"/>
                  </a:moveTo>
                  <a:lnTo>
                    <a:pt x="101540" y="2306"/>
                  </a:lnTo>
                  <a:lnTo>
                    <a:pt x="101540" y="2305"/>
                  </a:lnTo>
                  <a:close/>
                  <a:moveTo>
                    <a:pt x="254856" y="121406"/>
                  </a:moveTo>
                  <a:cubicBezTo>
                    <a:pt x="259031" y="125581"/>
                    <a:pt x="261614" y="131350"/>
                    <a:pt x="261614" y="137721"/>
                  </a:cubicBezTo>
                  <a:lnTo>
                    <a:pt x="261613" y="137721"/>
                  </a:lnTo>
                  <a:cubicBezTo>
                    <a:pt x="261613" y="150464"/>
                    <a:pt x="251283" y="160794"/>
                    <a:pt x="238540" y="160794"/>
                  </a:cubicBezTo>
                  <a:lnTo>
                    <a:pt x="24796" y="160793"/>
                  </a:lnTo>
                  <a:lnTo>
                    <a:pt x="21762" y="159536"/>
                  </a:lnTo>
                  <a:lnTo>
                    <a:pt x="11539" y="158190"/>
                  </a:lnTo>
                  <a:lnTo>
                    <a:pt x="11540" y="158189"/>
                  </a:lnTo>
                  <a:cubicBezTo>
                    <a:pt x="504" y="151818"/>
                    <a:pt x="-3277" y="137707"/>
                    <a:pt x="3095" y="126671"/>
                  </a:cubicBezTo>
                  <a:lnTo>
                    <a:pt x="70022" y="10751"/>
                  </a:lnTo>
                  <a:cubicBezTo>
                    <a:pt x="73208" y="5233"/>
                    <a:pt x="78329" y="1529"/>
                    <a:pt x="84033" y="0"/>
                  </a:cubicBezTo>
                  <a:lnTo>
                    <a:pt x="101540" y="2306"/>
                  </a:lnTo>
                  <a:lnTo>
                    <a:pt x="112290" y="16315"/>
                  </a:lnTo>
                  <a:cubicBezTo>
                    <a:pt x="113818" y="22019"/>
                    <a:pt x="113171" y="28305"/>
                    <a:pt x="109985" y="33823"/>
                  </a:cubicBezTo>
                  <a:lnTo>
                    <a:pt x="63321" y="114648"/>
                  </a:lnTo>
                  <a:lnTo>
                    <a:pt x="238541" y="114648"/>
                  </a:lnTo>
                  <a:cubicBezTo>
                    <a:pt x="244912" y="114648"/>
                    <a:pt x="250681" y="117231"/>
                    <a:pt x="254856" y="1214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457200" marR="0" lvl="1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200" b="1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grpSp>
        <p:nvGrpSpPr>
          <p:cNvPr id="231" name="Google Shape;231;gf65e453e22_2_30"/>
          <p:cNvGrpSpPr/>
          <p:nvPr/>
        </p:nvGrpSpPr>
        <p:grpSpPr>
          <a:xfrm rot="0">
            <a:off x="8350899" y="5196243"/>
            <a:ext cx="2450700" cy="1053900"/>
            <a:chOff x="9469764" y="6767733"/>
            <a:chExt cx="2450700" cy="1053900"/>
          </a:xfrm>
        </p:grpSpPr>
        <p:sp>
          <p:nvSpPr>
            <p:cNvPr id="232" name="Google Shape;232;gf65e453e22_2_30"/>
            <p:cNvSpPr/>
            <p:nvPr/>
          </p:nvSpPr>
          <p:spPr>
            <a:xfrm>
              <a:off x="9469764" y="6767733"/>
              <a:ext cx="2450700" cy="1053900"/>
            </a:xfrm>
            <a:prstGeom prst="roundRect">
              <a:avLst>
                <a:gd name="adj" fmla="val 13279"/>
              </a:avLst>
            </a:prstGeom>
            <a:solidFill>
              <a:schemeClr val="lt1"/>
            </a:solidFill>
            <a:ln w="12700" cap="flat" cmpd="sng">
              <a:solidFill>
                <a:srgbClr val="53585b"/>
              </a:solidFill>
              <a:prstDash val="solid"/>
              <a:miter/>
            </a:ln>
            <a:effectLst>
              <a:outerShdw blurRad="63500" dist="12700" dir="2700000" algn="tl" rotWithShape="0">
                <a:srgbClr val="000000">
                  <a:alpha val="4000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100" b="1" i="0" u="none" strike="noStrike" cap="none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컨텐츠에 대한 내용을 적어요</a:t>
              </a:r>
              <a:endParaRPr lang="en-US" sz="1100" b="1" i="0" u="none" strike="noStrike" cap="none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000" b="0" i="0" u="none" strike="noStrike" cap="none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Enjoy your stylish business and campus life with BIZCAM </a:t>
              </a:r>
              <a:endParaRPr/>
            </a:p>
          </p:txBody>
        </p:sp>
        <p:sp>
          <p:nvSpPr>
            <p:cNvPr id="233" name="Google Shape;233;gf65e453e22_2_30"/>
            <p:cNvSpPr/>
            <p:nvPr/>
          </p:nvSpPr>
          <p:spPr>
            <a:xfrm>
              <a:off x="9469764" y="6767733"/>
              <a:ext cx="344388" cy="344388"/>
            </a:xfrm>
            <a:custGeom>
              <a:avLst/>
              <a:gdLst/>
              <a:rect l="l" t="t" r="r" b="b"/>
              <a:pathLst>
                <a:path w="344388" h="344388" extrusionOk="0">
                  <a:moveTo>
                    <a:pt x="94648" y="0"/>
                  </a:moveTo>
                  <a:lnTo>
                    <a:pt x="344388" y="0"/>
                  </a:lnTo>
                  <a:lnTo>
                    <a:pt x="0" y="344388"/>
                  </a:lnTo>
                  <a:lnTo>
                    <a:pt x="0" y="94648"/>
                  </a:lnTo>
                  <a:cubicBezTo>
                    <a:pt x="0" y="42375"/>
                    <a:pt x="42375" y="0"/>
                    <a:pt x="94648" y="0"/>
                  </a:cubicBezTo>
                  <a:close/>
                </a:path>
              </a:pathLst>
            </a:custGeom>
            <a:solidFill>
              <a:srgbClr val="53585b"/>
            </a:solidFill>
            <a:ln w="12700" cap="flat" cmpd="sng">
              <a:solidFill>
                <a:srgbClr val="53585b"/>
              </a:solidFill>
              <a:prstDash val="solid"/>
              <a:miter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234" name="Google Shape;234;gf65e453e22_2_30"/>
            <p:cNvSpPr/>
            <p:nvPr/>
          </p:nvSpPr>
          <p:spPr>
            <a:xfrm rot="18006276">
              <a:off x="9514798" y="6813026"/>
              <a:ext cx="142130" cy="87357"/>
            </a:xfrm>
            <a:custGeom>
              <a:avLst/>
              <a:gdLst/>
              <a:rect l="l" t="t" r="r" b="b"/>
              <a:pathLst>
                <a:path w="261614" h="160794" extrusionOk="0">
                  <a:moveTo>
                    <a:pt x="101541" y="2305"/>
                  </a:moveTo>
                  <a:lnTo>
                    <a:pt x="101540" y="2306"/>
                  </a:lnTo>
                  <a:lnTo>
                    <a:pt x="101540" y="2305"/>
                  </a:lnTo>
                  <a:close/>
                  <a:moveTo>
                    <a:pt x="254856" y="121406"/>
                  </a:moveTo>
                  <a:cubicBezTo>
                    <a:pt x="259031" y="125581"/>
                    <a:pt x="261614" y="131350"/>
                    <a:pt x="261614" y="137721"/>
                  </a:cubicBezTo>
                  <a:lnTo>
                    <a:pt x="261613" y="137721"/>
                  </a:lnTo>
                  <a:cubicBezTo>
                    <a:pt x="261613" y="150464"/>
                    <a:pt x="251283" y="160794"/>
                    <a:pt x="238540" y="160794"/>
                  </a:cubicBezTo>
                  <a:lnTo>
                    <a:pt x="24796" y="160793"/>
                  </a:lnTo>
                  <a:lnTo>
                    <a:pt x="21762" y="159536"/>
                  </a:lnTo>
                  <a:lnTo>
                    <a:pt x="11539" y="158190"/>
                  </a:lnTo>
                  <a:lnTo>
                    <a:pt x="11540" y="158189"/>
                  </a:lnTo>
                  <a:cubicBezTo>
                    <a:pt x="504" y="151818"/>
                    <a:pt x="-3277" y="137707"/>
                    <a:pt x="3095" y="126671"/>
                  </a:cubicBezTo>
                  <a:lnTo>
                    <a:pt x="70022" y="10751"/>
                  </a:lnTo>
                  <a:cubicBezTo>
                    <a:pt x="73208" y="5233"/>
                    <a:pt x="78329" y="1529"/>
                    <a:pt x="84033" y="0"/>
                  </a:cubicBezTo>
                  <a:lnTo>
                    <a:pt x="101540" y="2306"/>
                  </a:lnTo>
                  <a:lnTo>
                    <a:pt x="112290" y="16315"/>
                  </a:lnTo>
                  <a:cubicBezTo>
                    <a:pt x="113818" y="22019"/>
                    <a:pt x="113171" y="28305"/>
                    <a:pt x="109985" y="33823"/>
                  </a:cubicBezTo>
                  <a:lnTo>
                    <a:pt x="63321" y="114648"/>
                  </a:lnTo>
                  <a:lnTo>
                    <a:pt x="238541" y="114648"/>
                  </a:lnTo>
                  <a:cubicBezTo>
                    <a:pt x="244912" y="114648"/>
                    <a:pt x="250681" y="117231"/>
                    <a:pt x="254856" y="1214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457200" marR="0" lvl="1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200" b="1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grpSp>
        <p:nvGrpSpPr>
          <p:cNvPr id="235" name="Google Shape;235;gf65e453e22_2_30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sp>
          <p:nvSpPr>
            <p:cNvPr id="236" name="Google Shape;236;gf65e453e22_2_30"/>
            <p:cNvSpPr/>
            <p:nvPr/>
          </p:nvSpPr>
          <p:spPr>
            <a:xfrm>
              <a:off x="0" y="0"/>
              <a:ext cx="12192000" cy="6858000"/>
            </a:xfrm>
            <a:prstGeom prst="rtTriangle">
              <a:avLst/>
            </a:prstGeom>
            <a:solidFill>
              <a:schemeClr val="lt1">
                <a:alpha val="21960"/>
              </a:schemeClr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237" name="Google Shape;237;gf65e453e22_2_30"/>
            <p:cNvSpPr/>
            <p:nvPr/>
          </p:nvSpPr>
          <p:spPr>
            <a:xfrm>
              <a:off x="191999" y="199622"/>
              <a:ext cx="11808000" cy="6477000"/>
            </a:xfrm>
            <a:prstGeom prst="roundRect">
              <a:avLst>
                <a:gd name="adj" fmla="val 3178"/>
              </a:avLst>
            </a:prstGeom>
            <a:solidFill>
              <a:schemeClr val="lt1"/>
            </a:solidFill>
            <a:ln w="34925" cap="flat" cmpd="sng">
              <a:solidFill>
                <a:srgbClr val="33c072"/>
              </a:solidFill>
              <a:prstDash val="solid"/>
              <a:miter/>
            </a:ln>
            <a:effectLst>
              <a:outerShdw dist="50800" dir="2700000" algn="t" rotWithShape="0">
                <a:srgbClr val="000000">
                  <a:alpha val="29800"/>
                </a:srgbClr>
              </a:outerShdw>
            </a:effectLst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8" name="Google Shape;238;gf65e453e22_2_30"/>
            <p:cNvGrpSpPr/>
            <p:nvPr/>
          </p:nvGrpSpPr>
          <p:grpSpPr>
            <a:xfrm rot="0">
              <a:off x="11702838" y="1430406"/>
              <a:ext cx="142200" cy="4896061"/>
              <a:chOff x="11702838" y="858913"/>
              <a:chExt cx="142200" cy="5705700"/>
            </a:xfrm>
          </p:grpSpPr>
          <p:sp>
            <p:nvSpPr>
              <p:cNvPr id="239" name="Google Shape;239;gf65e453e22_2_30"/>
              <p:cNvSpPr/>
              <p:nvPr/>
            </p:nvSpPr>
            <p:spPr>
              <a:xfrm>
                <a:off x="11734246" y="858913"/>
                <a:ext cx="79200" cy="5705700"/>
              </a:xfrm>
              <a:prstGeom prst="roundRect">
                <a:avLst>
                  <a:gd name="adj" fmla="val 50000"/>
                </a:avLst>
              </a:prstGeom>
              <a:solidFill>
                <a:schemeClr val="dk1">
                  <a:alpha val="6670"/>
                </a:schemeClr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40" name="Google Shape;240;gf65e453e22_2_30"/>
              <p:cNvGrpSpPr/>
              <p:nvPr/>
            </p:nvGrpSpPr>
            <p:grpSpPr>
              <a:xfrm rot="0">
                <a:off x="11702838" y="4676335"/>
                <a:ext cx="142200" cy="388500"/>
                <a:chOff x="11702838" y="4771585"/>
                <a:chExt cx="142200" cy="388500"/>
              </a:xfrm>
            </p:grpSpPr>
            <p:sp>
              <p:nvSpPr>
                <p:cNvPr id="241" name="Google Shape;241;gf65e453e22_2_30"/>
                <p:cNvSpPr/>
                <p:nvPr/>
              </p:nvSpPr>
              <p:spPr>
                <a:xfrm>
                  <a:off x="11702838" y="4771585"/>
                  <a:ext cx="142200" cy="3885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2" name="Google Shape;242;gf65e453e22_2_30"/>
                <p:cNvSpPr/>
                <p:nvPr/>
              </p:nvSpPr>
              <p:spPr>
                <a:xfrm>
                  <a:off x="11726590" y="4859623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3" name="Google Shape;243;gf65e453e22_2_30"/>
                <p:cNvSpPr/>
                <p:nvPr/>
              </p:nvSpPr>
              <p:spPr>
                <a:xfrm>
                  <a:off x="11726590" y="4944497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4" name="Google Shape;244;gf65e453e22_2_30"/>
                <p:cNvSpPr/>
                <p:nvPr/>
              </p:nvSpPr>
              <p:spPr>
                <a:xfrm>
                  <a:off x="11726590" y="5029370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45" name="Google Shape;245;gf65e453e22_2_30"/>
            <p:cNvSpPr/>
            <p:nvPr/>
          </p:nvSpPr>
          <p:spPr>
            <a:xfrm>
              <a:off x="263639" y="277461"/>
              <a:ext cx="11664600" cy="594300"/>
            </a:xfrm>
            <a:prstGeom prst="round2SameRect">
              <a:avLst>
                <a:gd name="adj1" fmla="val 22575"/>
                <a:gd name="adj2" fmla="val 14519"/>
              </a:avLst>
            </a:prstGeom>
            <a:solidFill>
              <a:srgbClr val="f2f2f2"/>
            </a:solidFill>
            <a:ln>
              <a:noFill/>
            </a:ln>
          </p:spPr>
          <p:txBody>
            <a:bodyPr wrap="square" lIns="91424" tIns="45700" rIns="91424" bIns="0" anchor="t" anchorCtr="0">
              <a:noAutofit/>
            </a:bodyPr>
            <a:lstStyle/>
            <a:p>
              <a:pPr marL="457200" marR="0" lvl="0" indent="-406400" algn="l" rtl="0"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ct val="25000"/>
                <a:buChar char="❏"/>
                <a:defRPr/>
              </a:pPr>
              <a:r>
                <a:rPr lang="ko-KR" altLang="en-US" sz="2800">
                  <a:solidFill>
                    <a:srgbClr val="595959"/>
                  </a:solidFill>
                  <a:latin typeface="맑은 고딕"/>
                  <a:ea typeface="맑은 고딕"/>
                </a:rPr>
                <a:t>테이블 구성도</a:t>
              </a:r>
              <a:endParaRPr sz="2400" i="0" u="none" strike="noStrike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641096" y="949600"/>
            <a:ext cx="6909808" cy="55889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3c0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65e453e22_2_365"/>
          <p:cNvSpPr/>
          <p:nvPr/>
        </p:nvSpPr>
        <p:spPr>
          <a:xfrm>
            <a:off x="2903773" y="5132513"/>
            <a:ext cx="2743200" cy="1246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600" b="1" i="0" u="none" strike="noStrike" cap="none">
                <a:solidFill>
                  <a:srgbClr val="88e0d0"/>
                </a:solidFill>
                <a:latin typeface="맑은 고딕"/>
                <a:ea typeface="맑은 고딕"/>
                <a:cs typeface="맑은 고딕"/>
                <a:sym typeface="맑은 고딕"/>
              </a:rPr>
              <a:t>CONTENTS A</a:t>
            </a:r>
            <a:endParaRPr lang="en-US" sz="1600" b="1" i="0" u="none" strike="noStrike" cap="none">
              <a:solidFill>
                <a:srgbClr val="88e0d0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b="1" i="0" u="none" strike="noStrike" cap="none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컨텐츠에 대한 내용을 적어요</a:t>
            </a:r>
            <a:endParaRPr lang="en-US" sz="1400" b="1" i="0" u="none" strike="noStrike" cap="none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b="0" i="0" u="none" strike="noStrike" cap="none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Enjoy your stylish business and campus life with BIZCAM </a:t>
            </a:r>
            <a:endParaRPr/>
          </a:p>
        </p:txBody>
      </p:sp>
      <p:pic>
        <p:nvPicPr>
          <p:cNvPr id="201" name="Google Shape;201;gf65e453e22_2_365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819935" y="1377292"/>
            <a:ext cx="10145100" cy="364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f65e453e22_2_365"/>
          <p:cNvSpPr/>
          <p:nvPr/>
        </p:nvSpPr>
        <p:spPr>
          <a:xfrm>
            <a:off x="9329059" y="2798873"/>
            <a:ext cx="486600" cy="2228100"/>
          </a:xfrm>
          <a:prstGeom prst="rect">
            <a:avLst/>
          </a:prstGeom>
          <a:noFill/>
          <a:ln w="9525" cap="flat" cmpd="sng">
            <a:solidFill>
              <a:srgbClr val="53585b"/>
            </a:solidFill>
            <a:prstDash val="dash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800" b="0" i="0" u="none" strike="noStrike" cap="none">
              <a:solidFill>
                <a:srgbClr val="bfbfb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pSp>
        <p:nvGrpSpPr>
          <p:cNvPr id="203" name="Google Shape;203;gf65e453e22_2_365"/>
          <p:cNvGrpSpPr/>
          <p:nvPr/>
        </p:nvGrpSpPr>
        <p:grpSpPr>
          <a:xfrm rot="0">
            <a:off x="9082987" y="2248646"/>
            <a:ext cx="971875" cy="423741"/>
            <a:chOff x="9955683" y="6767733"/>
            <a:chExt cx="1228200" cy="535500"/>
          </a:xfrm>
        </p:grpSpPr>
        <p:sp>
          <p:nvSpPr>
            <p:cNvPr id="204" name="Google Shape;204;gf65e453e22_2_365"/>
            <p:cNvSpPr/>
            <p:nvPr/>
          </p:nvSpPr>
          <p:spPr>
            <a:xfrm>
              <a:off x="9955683" y="6767733"/>
              <a:ext cx="1228200" cy="535500"/>
            </a:xfrm>
            <a:prstGeom prst="roundRect">
              <a:avLst>
                <a:gd name="adj" fmla="val 15448"/>
              </a:avLst>
            </a:prstGeom>
            <a:solidFill>
              <a:schemeClr val="lt1"/>
            </a:solidFill>
            <a:ln w="12700" cap="flat" cmpd="sng">
              <a:solidFill>
                <a:srgbClr val="53585b"/>
              </a:solidFill>
              <a:prstDash val="solid"/>
              <a:miter/>
            </a:ln>
            <a:effectLst>
              <a:outerShdw blurRad="63500" dist="12700" dir="2700000" algn="tl" rotWithShape="0">
                <a:srgbClr val="000000">
                  <a:alpha val="4000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200" b="1" i="0" u="none" strike="noStrike" cap="none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CHECK!!</a:t>
              </a:r>
              <a:endParaRPr/>
            </a:p>
          </p:txBody>
        </p:sp>
        <p:sp>
          <p:nvSpPr>
            <p:cNvPr id="205" name="Google Shape;205;gf65e453e22_2_365"/>
            <p:cNvSpPr/>
            <p:nvPr/>
          </p:nvSpPr>
          <p:spPr>
            <a:xfrm>
              <a:off x="9955683" y="6767733"/>
              <a:ext cx="344388" cy="344388"/>
            </a:xfrm>
            <a:custGeom>
              <a:avLst/>
              <a:gdLst/>
              <a:rect l="l" t="t" r="r" b="b"/>
              <a:pathLst>
                <a:path w="344388" h="344388" extrusionOk="0">
                  <a:moveTo>
                    <a:pt x="94648" y="0"/>
                  </a:moveTo>
                  <a:lnTo>
                    <a:pt x="344388" y="0"/>
                  </a:lnTo>
                  <a:lnTo>
                    <a:pt x="0" y="344388"/>
                  </a:lnTo>
                  <a:lnTo>
                    <a:pt x="0" y="94648"/>
                  </a:lnTo>
                  <a:cubicBezTo>
                    <a:pt x="0" y="42375"/>
                    <a:pt x="42375" y="0"/>
                    <a:pt x="94648" y="0"/>
                  </a:cubicBezTo>
                  <a:close/>
                </a:path>
              </a:pathLst>
            </a:custGeom>
            <a:solidFill>
              <a:srgbClr val="53585b"/>
            </a:solidFill>
            <a:ln w="12700" cap="flat" cmpd="sng">
              <a:solidFill>
                <a:srgbClr val="53585b"/>
              </a:solidFill>
              <a:prstDash val="solid"/>
              <a:miter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206" name="Google Shape;206;gf65e453e22_2_365"/>
            <p:cNvSpPr/>
            <p:nvPr/>
          </p:nvSpPr>
          <p:spPr>
            <a:xfrm rot="18006276">
              <a:off x="9983608" y="6822551"/>
              <a:ext cx="142130" cy="87357"/>
            </a:xfrm>
            <a:custGeom>
              <a:avLst/>
              <a:gdLst/>
              <a:rect l="l" t="t" r="r" b="b"/>
              <a:pathLst>
                <a:path w="261614" h="160794" extrusionOk="0">
                  <a:moveTo>
                    <a:pt x="101541" y="2305"/>
                  </a:moveTo>
                  <a:lnTo>
                    <a:pt x="101540" y="2306"/>
                  </a:lnTo>
                  <a:lnTo>
                    <a:pt x="101540" y="2305"/>
                  </a:lnTo>
                  <a:close/>
                  <a:moveTo>
                    <a:pt x="254856" y="121406"/>
                  </a:moveTo>
                  <a:cubicBezTo>
                    <a:pt x="259031" y="125581"/>
                    <a:pt x="261614" y="131350"/>
                    <a:pt x="261614" y="137721"/>
                  </a:cubicBezTo>
                  <a:lnTo>
                    <a:pt x="261613" y="137721"/>
                  </a:lnTo>
                  <a:cubicBezTo>
                    <a:pt x="261613" y="150464"/>
                    <a:pt x="251283" y="160794"/>
                    <a:pt x="238540" y="160794"/>
                  </a:cubicBezTo>
                  <a:lnTo>
                    <a:pt x="24796" y="160793"/>
                  </a:lnTo>
                  <a:lnTo>
                    <a:pt x="21762" y="159536"/>
                  </a:lnTo>
                  <a:lnTo>
                    <a:pt x="11539" y="158190"/>
                  </a:lnTo>
                  <a:lnTo>
                    <a:pt x="11540" y="158189"/>
                  </a:lnTo>
                  <a:cubicBezTo>
                    <a:pt x="504" y="151818"/>
                    <a:pt x="-3277" y="137707"/>
                    <a:pt x="3095" y="126671"/>
                  </a:cubicBezTo>
                  <a:lnTo>
                    <a:pt x="70022" y="10751"/>
                  </a:lnTo>
                  <a:cubicBezTo>
                    <a:pt x="73208" y="5233"/>
                    <a:pt x="78329" y="1529"/>
                    <a:pt x="84033" y="0"/>
                  </a:cubicBezTo>
                  <a:lnTo>
                    <a:pt x="101540" y="2306"/>
                  </a:lnTo>
                  <a:lnTo>
                    <a:pt x="112290" y="16315"/>
                  </a:lnTo>
                  <a:cubicBezTo>
                    <a:pt x="113818" y="22019"/>
                    <a:pt x="113171" y="28305"/>
                    <a:pt x="109985" y="33823"/>
                  </a:cubicBezTo>
                  <a:lnTo>
                    <a:pt x="63321" y="114648"/>
                  </a:lnTo>
                  <a:lnTo>
                    <a:pt x="238541" y="114648"/>
                  </a:lnTo>
                  <a:cubicBezTo>
                    <a:pt x="244912" y="114648"/>
                    <a:pt x="250681" y="117231"/>
                    <a:pt x="254856" y="1214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457200" marR="0" lvl="1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200" b="1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grpSp>
        <p:nvGrpSpPr>
          <p:cNvPr id="207" name="Google Shape;207;gf65e453e22_2_365"/>
          <p:cNvGrpSpPr/>
          <p:nvPr/>
        </p:nvGrpSpPr>
        <p:grpSpPr>
          <a:xfrm rot="0">
            <a:off x="8350899" y="5196243"/>
            <a:ext cx="2450700" cy="1053900"/>
            <a:chOff x="9469764" y="6767733"/>
            <a:chExt cx="2450700" cy="1053900"/>
          </a:xfrm>
        </p:grpSpPr>
        <p:sp>
          <p:nvSpPr>
            <p:cNvPr id="208" name="Google Shape;208;gf65e453e22_2_365"/>
            <p:cNvSpPr/>
            <p:nvPr/>
          </p:nvSpPr>
          <p:spPr>
            <a:xfrm>
              <a:off x="9469764" y="6767733"/>
              <a:ext cx="2450700" cy="1053900"/>
            </a:xfrm>
            <a:prstGeom prst="roundRect">
              <a:avLst>
                <a:gd name="adj" fmla="val 13279"/>
              </a:avLst>
            </a:prstGeom>
            <a:solidFill>
              <a:schemeClr val="lt1"/>
            </a:solidFill>
            <a:ln w="12700" cap="flat" cmpd="sng">
              <a:solidFill>
                <a:srgbClr val="53585b"/>
              </a:solidFill>
              <a:prstDash val="solid"/>
              <a:miter/>
            </a:ln>
            <a:effectLst>
              <a:outerShdw blurRad="63500" dist="12700" dir="2700000" algn="tl" rotWithShape="0">
                <a:srgbClr val="000000">
                  <a:alpha val="4000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100" b="1" i="0" u="none" strike="noStrike" cap="none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컨텐츠에 대한 내용을 적어요</a:t>
              </a:r>
              <a:endParaRPr lang="en-US" sz="1100" b="1" i="0" u="none" strike="noStrike" cap="none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000" b="0" i="0" u="none" strike="noStrike" cap="none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Enjoy your stylish business and campus life with BIZCAM </a:t>
              </a:r>
              <a:endParaRPr/>
            </a:p>
          </p:txBody>
        </p:sp>
        <p:sp>
          <p:nvSpPr>
            <p:cNvPr id="209" name="Google Shape;209;gf65e453e22_2_365"/>
            <p:cNvSpPr/>
            <p:nvPr/>
          </p:nvSpPr>
          <p:spPr>
            <a:xfrm>
              <a:off x="9469764" y="6767733"/>
              <a:ext cx="344388" cy="344388"/>
            </a:xfrm>
            <a:custGeom>
              <a:avLst/>
              <a:gdLst/>
              <a:rect l="l" t="t" r="r" b="b"/>
              <a:pathLst>
                <a:path w="344388" h="344388" extrusionOk="0">
                  <a:moveTo>
                    <a:pt x="94648" y="0"/>
                  </a:moveTo>
                  <a:lnTo>
                    <a:pt x="344388" y="0"/>
                  </a:lnTo>
                  <a:lnTo>
                    <a:pt x="0" y="344388"/>
                  </a:lnTo>
                  <a:lnTo>
                    <a:pt x="0" y="94648"/>
                  </a:lnTo>
                  <a:cubicBezTo>
                    <a:pt x="0" y="42375"/>
                    <a:pt x="42375" y="0"/>
                    <a:pt x="94648" y="0"/>
                  </a:cubicBezTo>
                  <a:close/>
                </a:path>
              </a:pathLst>
            </a:custGeom>
            <a:solidFill>
              <a:srgbClr val="53585b"/>
            </a:solidFill>
            <a:ln w="12700" cap="flat" cmpd="sng">
              <a:solidFill>
                <a:srgbClr val="53585b"/>
              </a:solidFill>
              <a:prstDash val="solid"/>
              <a:miter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210" name="Google Shape;210;gf65e453e22_2_365"/>
            <p:cNvSpPr/>
            <p:nvPr/>
          </p:nvSpPr>
          <p:spPr>
            <a:xfrm rot="18006276">
              <a:off x="9514798" y="6813026"/>
              <a:ext cx="142130" cy="87357"/>
            </a:xfrm>
            <a:custGeom>
              <a:avLst/>
              <a:gdLst/>
              <a:rect l="l" t="t" r="r" b="b"/>
              <a:pathLst>
                <a:path w="261614" h="160794" extrusionOk="0">
                  <a:moveTo>
                    <a:pt x="101541" y="2305"/>
                  </a:moveTo>
                  <a:lnTo>
                    <a:pt x="101540" y="2306"/>
                  </a:lnTo>
                  <a:lnTo>
                    <a:pt x="101540" y="2305"/>
                  </a:lnTo>
                  <a:close/>
                  <a:moveTo>
                    <a:pt x="254856" y="121406"/>
                  </a:moveTo>
                  <a:cubicBezTo>
                    <a:pt x="259031" y="125581"/>
                    <a:pt x="261614" y="131350"/>
                    <a:pt x="261614" y="137721"/>
                  </a:cubicBezTo>
                  <a:lnTo>
                    <a:pt x="261613" y="137721"/>
                  </a:lnTo>
                  <a:cubicBezTo>
                    <a:pt x="261613" y="150464"/>
                    <a:pt x="251283" y="160794"/>
                    <a:pt x="238540" y="160794"/>
                  </a:cubicBezTo>
                  <a:lnTo>
                    <a:pt x="24796" y="160793"/>
                  </a:lnTo>
                  <a:lnTo>
                    <a:pt x="21762" y="159536"/>
                  </a:lnTo>
                  <a:lnTo>
                    <a:pt x="11539" y="158190"/>
                  </a:lnTo>
                  <a:lnTo>
                    <a:pt x="11540" y="158189"/>
                  </a:lnTo>
                  <a:cubicBezTo>
                    <a:pt x="504" y="151818"/>
                    <a:pt x="-3277" y="137707"/>
                    <a:pt x="3095" y="126671"/>
                  </a:cubicBezTo>
                  <a:lnTo>
                    <a:pt x="70022" y="10751"/>
                  </a:lnTo>
                  <a:cubicBezTo>
                    <a:pt x="73208" y="5233"/>
                    <a:pt x="78329" y="1529"/>
                    <a:pt x="84033" y="0"/>
                  </a:cubicBezTo>
                  <a:lnTo>
                    <a:pt x="101540" y="2306"/>
                  </a:lnTo>
                  <a:lnTo>
                    <a:pt x="112290" y="16315"/>
                  </a:lnTo>
                  <a:cubicBezTo>
                    <a:pt x="113818" y="22019"/>
                    <a:pt x="113171" y="28305"/>
                    <a:pt x="109985" y="33823"/>
                  </a:cubicBezTo>
                  <a:lnTo>
                    <a:pt x="63321" y="114648"/>
                  </a:lnTo>
                  <a:lnTo>
                    <a:pt x="238541" y="114648"/>
                  </a:lnTo>
                  <a:cubicBezTo>
                    <a:pt x="244912" y="114648"/>
                    <a:pt x="250681" y="117231"/>
                    <a:pt x="254856" y="1214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457200" marR="0" lvl="1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200" b="1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grpSp>
        <p:nvGrpSpPr>
          <p:cNvPr id="211" name="Google Shape;211;gf65e453e22_2_365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sp>
          <p:nvSpPr>
            <p:cNvPr id="212" name="Google Shape;212;gf65e453e22_2_365"/>
            <p:cNvSpPr/>
            <p:nvPr/>
          </p:nvSpPr>
          <p:spPr>
            <a:xfrm>
              <a:off x="0" y="0"/>
              <a:ext cx="12192000" cy="6858000"/>
            </a:xfrm>
            <a:prstGeom prst="rtTriangle">
              <a:avLst/>
            </a:prstGeom>
            <a:solidFill>
              <a:schemeClr val="lt1">
                <a:alpha val="21960"/>
              </a:schemeClr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213" name="Google Shape;213;gf65e453e22_2_365"/>
            <p:cNvSpPr/>
            <p:nvPr/>
          </p:nvSpPr>
          <p:spPr>
            <a:xfrm>
              <a:off x="191999" y="199622"/>
              <a:ext cx="11808000" cy="6477000"/>
            </a:xfrm>
            <a:prstGeom prst="roundRect">
              <a:avLst>
                <a:gd name="adj" fmla="val 3178"/>
              </a:avLst>
            </a:prstGeom>
            <a:solidFill>
              <a:schemeClr val="lt1"/>
            </a:solidFill>
            <a:ln w="34925" cap="flat" cmpd="sng">
              <a:solidFill>
                <a:srgbClr val="33c072"/>
              </a:solidFill>
              <a:prstDash val="solid"/>
              <a:miter/>
            </a:ln>
            <a:effectLst>
              <a:outerShdw dist="50800" dir="2700000" algn="t" rotWithShape="0">
                <a:srgbClr val="000000">
                  <a:alpha val="29800"/>
                </a:srgbClr>
              </a:outerShdw>
            </a:effectLst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4" name="Google Shape;214;gf65e453e22_2_365"/>
            <p:cNvGrpSpPr/>
            <p:nvPr/>
          </p:nvGrpSpPr>
          <p:grpSpPr>
            <a:xfrm rot="0">
              <a:off x="11726590" y="4781682"/>
              <a:ext cx="98100" cy="176551"/>
              <a:chOff x="11726590" y="4859623"/>
              <a:chExt cx="98100" cy="205747"/>
            </a:xfrm>
          </p:grpSpPr>
          <p:sp>
            <p:nvSpPr>
              <p:cNvPr id="215" name="Google Shape;215;gf65e453e22_2_365"/>
              <p:cNvSpPr/>
              <p:nvPr/>
            </p:nvSpPr>
            <p:spPr>
              <a:xfrm>
                <a:off x="11726590" y="4859623"/>
                <a:ext cx="981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gf65e453e22_2_365"/>
              <p:cNvSpPr/>
              <p:nvPr/>
            </p:nvSpPr>
            <p:spPr>
              <a:xfrm>
                <a:off x="11726590" y="4944497"/>
                <a:ext cx="981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gf65e453e22_2_365"/>
              <p:cNvSpPr/>
              <p:nvPr/>
            </p:nvSpPr>
            <p:spPr>
              <a:xfrm>
                <a:off x="11726590" y="5029370"/>
                <a:ext cx="981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8" name="Google Shape;218;gf65e453e22_2_365"/>
            <p:cNvSpPr/>
            <p:nvPr/>
          </p:nvSpPr>
          <p:spPr>
            <a:xfrm>
              <a:off x="263689" y="3095236"/>
              <a:ext cx="11664600" cy="685800"/>
            </a:xfrm>
            <a:prstGeom prst="round2SameRect">
              <a:avLst>
                <a:gd name="adj1" fmla="val 22575"/>
                <a:gd name="adj2" fmla="val 14519"/>
              </a:avLst>
            </a:prstGeom>
            <a:solidFill>
              <a:srgbClr val="f2f2f2"/>
            </a:solidFill>
            <a:ln>
              <a:noFill/>
            </a:ln>
          </p:spPr>
          <p:txBody>
            <a:bodyPr wrap="square" lIns="91424" tIns="45700" rIns="91424" bIns="0" anchor="t" anchorCtr="0">
              <a:noAutofit/>
            </a:bodyPr>
            <a:lstStyle/>
            <a:p>
              <a:pPr marL="0" marR="0" lvl="2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4000" b="1">
                  <a:solidFill>
                    <a:srgbClr val="595959"/>
                  </a:solidFill>
                  <a:latin typeface="맑은 고딕"/>
                  <a:ea typeface="맑은 고딕"/>
                </a:rPr>
                <a:t>Logic Process</a:t>
              </a:r>
              <a:endParaRPr sz="2400" b="0" i="0" u="none" strike="noStrike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19" name="Google Shape;219;gf65e453e22_2_365"/>
            <p:cNvSpPr/>
            <p:nvPr/>
          </p:nvSpPr>
          <p:spPr>
            <a:xfrm>
              <a:off x="612633" y="500199"/>
              <a:ext cx="336900" cy="336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200" b="1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7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2634</ep:Words>
  <ep:PresentationFormat>와이드스크린</ep:PresentationFormat>
  <ep:Paragraphs>796</ep:Paragraphs>
  <ep:Slides>51</ep:Slides>
  <ep:Notes>46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ep:HeadingPairs>
  <ep:TitlesOfParts>
    <vt:vector size="52" baseType="lpstr">
      <vt:lpstr>7_Office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2021-10-03T04:44:11.000</dcterms:created>
  <dc:creator>조현석</dc:creator>
  <cp:lastModifiedBy>Beomki</cp:lastModifiedBy>
  <dcterms:modified xsi:type="dcterms:W3CDTF">2021-12-06T08:51:05.167</dcterms:modified>
  <cp:revision>155</cp:revision>
  <dc:title>PowerPoint 프레젠테이션</dc:title>
  <cp:version>1000.0000.01</cp:version>
</cp:coreProperties>
</file>